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41"/>
  </p:notesMasterIdLst>
  <p:handoutMasterIdLst>
    <p:handoutMasterId r:id="rId42"/>
  </p:handoutMasterIdLst>
  <p:sldIdLst>
    <p:sldId id="470" r:id="rId5"/>
    <p:sldId id="9215" r:id="rId6"/>
    <p:sldId id="327" r:id="rId7"/>
    <p:sldId id="9224" r:id="rId8"/>
    <p:sldId id="291" r:id="rId9"/>
    <p:sldId id="9206" r:id="rId10"/>
    <p:sldId id="9254" r:id="rId11"/>
    <p:sldId id="9210" r:id="rId12"/>
    <p:sldId id="322" r:id="rId13"/>
    <p:sldId id="9216" r:id="rId14"/>
    <p:sldId id="9252" r:id="rId15"/>
    <p:sldId id="9219" r:id="rId16"/>
    <p:sldId id="326" r:id="rId17"/>
    <p:sldId id="9218" r:id="rId18"/>
    <p:sldId id="9245" r:id="rId19"/>
    <p:sldId id="9230" r:id="rId20"/>
    <p:sldId id="9237" r:id="rId21"/>
    <p:sldId id="9238" r:id="rId22"/>
    <p:sldId id="9255" r:id="rId23"/>
    <p:sldId id="9228" r:id="rId24"/>
    <p:sldId id="9221" r:id="rId25"/>
    <p:sldId id="9231" r:id="rId26"/>
    <p:sldId id="9240" r:id="rId27"/>
    <p:sldId id="9249" r:id="rId28"/>
    <p:sldId id="9248" r:id="rId29"/>
    <p:sldId id="9243" r:id="rId30"/>
    <p:sldId id="9233" r:id="rId31"/>
    <p:sldId id="9251" r:id="rId32"/>
    <p:sldId id="9241" r:id="rId33"/>
    <p:sldId id="9244" r:id="rId34"/>
    <p:sldId id="9232" r:id="rId35"/>
    <p:sldId id="9212" r:id="rId36"/>
    <p:sldId id="9220" r:id="rId37"/>
    <p:sldId id="9250" r:id="rId38"/>
    <p:sldId id="273" r:id="rId39"/>
    <p:sldId id="284" r:id="rId40"/>
  </p:sldIdLst>
  <p:sldSz cx="12192000" cy="6858000"/>
  <p:notesSz cx="6858000" cy="9144000"/>
  <p:embeddedFontLst>
    <p:embeddedFont>
      <p:font typeface="Roboto" panose="02000000000000000000" pitchFamily="2" charset="0"/>
      <p:regular r:id="rId43"/>
      <p:bold r:id="rId44"/>
      <p:italic r:id="rId45"/>
      <p:boldItalic r:id="rId46"/>
    </p:embeddedFont>
    <p:embeddedFont>
      <p:font typeface="Roobert BTC" pitchFamily="2" charset="0"/>
      <p:regular r:id="rId47"/>
      <p:bold r:id="rId48"/>
      <p:italic r:id="rId49"/>
      <p:boldItalic r:id="rId50"/>
    </p:embeddedFont>
    <p:embeddedFont>
      <p:font typeface="Wingdings 2" panose="05020102010507070707" pitchFamily="18" charset="2"/>
      <p:regular r:id="rId5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D1F1C4-3E09-4BF5-B511-F508D0B6D9C6}">
          <p14:sldIdLst>
            <p14:sldId id="470"/>
            <p14:sldId id="9215"/>
            <p14:sldId id="327"/>
          </p14:sldIdLst>
        </p14:section>
        <p14:section name="Einleitung" id="{082D4612-6BFE-4664-8F3D-9C668F793CB2}">
          <p14:sldIdLst>
            <p14:sldId id="9224"/>
            <p14:sldId id="291"/>
            <p14:sldId id="9206"/>
            <p14:sldId id="9254"/>
          </p14:sldIdLst>
        </p14:section>
        <p14:section name="Projektplanung" id="{48AA0C8C-48A3-4558-ACA4-F0DAA96E6761}">
          <p14:sldIdLst>
            <p14:sldId id="9210"/>
            <p14:sldId id="322"/>
            <p14:sldId id="9216"/>
            <p14:sldId id="9252"/>
            <p14:sldId id="9219"/>
            <p14:sldId id="326"/>
            <p14:sldId id="9218"/>
            <p14:sldId id="9245"/>
            <p14:sldId id="9230"/>
            <p14:sldId id="9237"/>
            <p14:sldId id="9238"/>
            <p14:sldId id="9255"/>
            <p14:sldId id="9228"/>
            <p14:sldId id="9221"/>
            <p14:sldId id="9231"/>
            <p14:sldId id="9240"/>
            <p14:sldId id="9249"/>
            <p14:sldId id="9248"/>
            <p14:sldId id="9243"/>
            <p14:sldId id="9233"/>
            <p14:sldId id="9251"/>
            <p14:sldId id="9241"/>
            <p14:sldId id="9244"/>
            <p14:sldId id="9232"/>
            <p14:sldId id="9212"/>
            <p14:sldId id="9220"/>
            <p14:sldId id="9250"/>
            <p14:sldId id="273"/>
          </p14:sldIdLst>
        </p14:section>
        <p14:section name="Abschluss" id="{AABF910E-2A0D-4163-A561-4C19599374E8}">
          <p14:sldIdLst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000000"/>
    <a:srgbClr val="F0F0F0"/>
    <a:srgbClr val="FF3C8C"/>
    <a:srgbClr val="C4CE00"/>
    <a:srgbClr val="BFBFBF"/>
    <a:srgbClr val="E6E6E6"/>
    <a:srgbClr val="F5F5F5"/>
    <a:srgbClr val="0F4B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859CD3-053F-4264-9464-1BE5960255C0}" v="2591" dt="2025-06-18T11:42:57.429"/>
  </p1510:revLst>
</p1510:revInfo>
</file>

<file path=ppt/tableStyles.xml><?xml version="1.0" encoding="utf-8"?>
<a:tblStyleLst xmlns:a="http://schemas.openxmlformats.org/drawingml/2006/main" def="{912C8C85-51F0-491E-9774-3900AFEF0FD7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18" autoAdjust="0"/>
    <p:restoredTop sz="81098" autoAdjust="0"/>
  </p:normalViewPr>
  <p:slideViewPr>
    <p:cSldViewPr snapToGrid="0">
      <p:cViewPr varScale="1">
        <p:scale>
          <a:sx n="90" d="100"/>
          <a:sy n="90" d="100"/>
        </p:scale>
        <p:origin x="53" y="182"/>
      </p:cViewPr>
      <p:guideLst/>
    </p:cSldViewPr>
  </p:slideViewPr>
  <p:outlineViewPr>
    <p:cViewPr>
      <p:scale>
        <a:sx n="33" d="100"/>
        <a:sy n="33" d="100"/>
      </p:scale>
      <p:origin x="0" y="-39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6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3.fntdata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7.fntdata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2.fntdata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font" Target="fonts/font9.fntdata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niti, Wassim" userId="765576bf-e47f-4727-8907-122c20aad215" providerId="ADAL" clId="{6E859CD3-053F-4264-9464-1BE5960255C0}"/>
    <pc:docChg chg="undo custSel addSld delSld modSld sldOrd modMainMaster addSection delSection modSection">
      <pc:chgData name="Cheniti, Wassim" userId="765576bf-e47f-4727-8907-122c20aad215" providerId="ADAL" clId="{6E859CD3-053F-4264-9464-1BE5960255C0}" dt="2025-06-18T11:43:31.104" v="12326" actId="113"/>
      <pc:docMkLst>
        <pc:docMk/>
      </pc:docMkLst>
      <pc:sldChg chg="addSp delSp modSp mod ord modTransition">
        <pc:chgData name="Cheniti, Wassim" userId="765576bf-e47f-4727-8907-122c20aad215" providerId="ADAL" clId="{6E859CD3-053F-4264-9464-1BE5960255C0}" dt="2025-06-05T07:50:49.997" v="11114"/>
        <pc:sldMkLst>
          <pc:docMk/>
          <pc:sldMk cId="2616332343" sldId="273"/>
        </pc:sldMkLst>
        <pc:spChg chg="add mod">
          <ac:chgData name="Cheniti, Wassim" userId="765576bf-e47f-4727-8907-122c20aad215" providerId="ADAL" clId="{6E859CD3-053F-4264-9464-1BE5960255C0}" dt="2025-05-23T10:36:50.966" v="5977"/>
          <ac:spMkLst>
            <pc:docMk/>
            <pc:sldMk cId="2616332343" sldId="273"/>
            <ac:spMk id="3" creationId="{D72CCB39-5634-D049-332C-F42F3A0F6C6C}"/>
          </ac:spMkLst>
        </pc:spChg>
        <pc:spChg chg="mod">
          <ac:chgData name="Cheniti, Wassim" userId="765576bf-e47f-4727-8907-122c20aad215" providerId="ADAL" clId="{6E859CD3-053F-4264-9464-1BE5960255C0}" dt="2025-05-27T05:14:52.909" v="7906"/>
          <ac:spMkLst>
            <pc:docMk/>
            <pc:sldMk cId="2616332343" sldId="273"/>
            <ac:spMk id="11" creationId="{00000000-0000-0000-0000-000000000000}"/>
          </ac:spMkLst>
        </pc:spChg>
        <pc:spChg chg="mod">
          <ac:chgData name="Cheniti, Wassim" userId="765576bf-e47f-4727-8907-122c20aad215" providerId="ADAL" clId="{6E859CD3-053F-4264-9464-1BE5960255C0}" dt="2025-05-22T15:50:27.442" v="4275"/>
          <ac:spMkLst>
            <pc:docMk/>
            <pc:sldMk cId="2616332343" sldId="273"/>
            <ac:spMk id="12" creationId="{00000000-0000-0000-0000-000000000000}"/>
          </ac:spMkLst>
        </pc:spChg>
        <pc:spChg chg="mod">
          <ac:chgData name="Cheniti, Wassim" userId="765576bf-e47f-4727-8907-122c20aad215" providerId="ADAL" clId="{6E859CD3-053F-4264-9464-1BE5960255C0}" dt="2025-05-22T15:50:28.550" v="4276"/>
          <ac:spMkLst>
            <pc:docMk/>
            <pc:sldMk cId="2616332343" sldId="273"/>
            <ac:spMk id="13" creationId="{00000000-0000-0000-0000-000000000000}"/>
          </ac:spMkLst>
        </pc:spChg>
        <pc:spChg chg="mod">
          <ac:chgData name="Cheniti, Wassim" userId="765576bf-e47f-4727-8907-122c20aad215" providerId="ADAL" clId="{6E859CD3-053F-4264-9464-1BE5960255C0}" dt="2025-05-22T15:50:29.443" v="4277"/>
          <ac:spMkLst>
            <pc:docMk/>
            <pc:sldMk cId="2616332343" sldId="273"/>
            <ac:spMk id="14" creationId="{00000000-0000-0000-0000-000000000000}"/>
          </ac:spMkLst>
        </pc:spChg>
        <pc:picChg chg="add mod">
          <ac:chgData name="Cheniti, Wassim" userId="765576bf-e47f-4727-8907-122c20aad215" providerId="ADAL" clId="{6E859CD3-053F-4264-9464-1BE5960255C0}" dt="2025-05-21T14:33:55.930" v="271" actId="14100"/>
          <ac:picMkLst>
            <pc:docMk/>
            <pc:sldMk cId="2616332343" sldId="273"/>
            <ac:picMk id="7" creationId="{1D83D9A3-9D65-CD16-B57C-57BA19C8606E}"/>
          </ac:picMkLst>
        </pc:picChg>
        <pc:picChg chg="mod">
          <ac:chgData name="Cheniti, Wassim" userId="765576bf-e47f-4727-8907-122c20aad215" providerId="ADAL" clId="{6E859CD3-053F-4264-9464-1BE5960255C0}" dt="2025-05-21T15:03:29.996" v="701" actId="1076"/>
          <ac:picMkLst>
            <pc:docMk/>
            <pc:sldMk cId="2616332343" sldId="273"/>
            <ac:picMk id="10" creationId="{E76235AA-9462-3C47-A7CB-9F7F1173C4EE}"/>
          </ac:picMkLst>
        </pc:picChg>
        <pc:picChg chg="add mod">
          <ac:chgData name="Cheniti, Wassim" userId="765576bf-e47f-4727-8907-122c20aad215" providerId="ADAL" clId="{6E859CD3-053F-4264-9464-1BE5960255C0}" dt="2025-05-21T14:33:41.525" v="270" actId="14100"/>
          <ac:picMkLst>
            <pc:docMk/>
            <pc:sldMk cId="2616332343" sldId="273"/>
            <ac:picMk id="17" creationId="{11FC3275-A20D-D5A0-FC1B-E7232005BDCE}"/>
          </ac:picMkLst>
        </pc:picChg>
        <pc:picChg chg="add mod">
          <ac:chgData name="Cheniti, Wassim" userId="765576bf-e47f-4727-8907-122c20aad215" providerId="ADAL" clId="{6E859CD3-053F-4264-9464-1BE5960255C0}" dt="2025-05-21T15:03:24.849" v="700" actId="1076"/>
          <ac:picMkLst>
            <pc:docMk/>
            <pc:sldMk cId="2616332343" sldId="273"/>
            <ac:picMk id="21" creationId="{1286F651-3BDA-ADEE-D688-3C82E4790BA7}"/>
          </ac:picMkLst>
        </pc:picChg>
      </pc:sldChg>
      <pc:sldChg chg="addSp delSp modSp add del mod modTransition">
        <pc:chgData name="Cheniti, Wassim" userId="765576bf-e47f-4727-8907-122c20aad215" providerId="ADAL" clId="{6E859CD3-053F-4264-9464-1BE5960255C0}" dt="2025-05-21T17:31:20.763" v="1507" actId="2696"/>
        <pc:sldMkLst>
          <pc:docMk/>
          <pc:sldMk cId="2672969585" sldId="274"/>
        </pc:sldMkLst>
      </pc:sldChg>
      <pc:sldChg chg="del">
        <pc:chgData name="Cheniti, Wassim" userId="765576bf-e47f-4727-8907-122c20aad215" providerId="ADAL" clId="{6E859CD3-053F-4264-9464-1BE5960255C0}" dt="2025-05-21T21:34:01.484" v="3064" actId="2696"/>
        <pc:sldMkLst>
          <pc:docMk/>
          <pc:sldMk cId="3418373225" sldId="277"/>
        </pc:sldMkLst>
      </pc:sldChg>
      <pc:sldChg chg="del">
        <pc:chgData name="Cheniti, Wassim" userId="765576bf-e47f-4727-8907-122c20aad215" providerId="ADAL" clId="{6E859CD3-053F-4264-9464-1BE5960255C0}" dt="2025-05-21T21:34:00.227" v="3063" actId="2696"/>
        <pc:sldMkLst>
          <pc:docMk/>
          <pc:sldMk cId="1681521525" sldId="278"/>
        </pc:sldMkLst>
      </pc:sldChg>
      <pc:sldChg chg="del">
        <pc:chgData name="Cheniti, Wassim" userId="765576bf-e47f-4727-8907-122c20aad215" providerId="ADAL" clId="{6E859CD3-053F-4264-9464-1BE5960255C0}" dt="2025-05-21T21:34:05.321" v="3066" actId="2696"/>
        <pc:sldMkLst>
          <pc:docMk/>
          <pc:sldMk cId="2505696892" sldId="279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600517371" sldId="280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301454570" sldId="281"/>
        </pc:sldMkLst>
      </pc:sldChg>
      <pc:sldChg chg="del">
        <pc:chgData name="Cheniti, Wassim" userId="765576bf-e47f-4727-8907-122c20aad215" providerId="ADAL" clId="{6E859CD3-053F-4264-9464-1BE5960255C0}" dt="2025-05-21T14:21:34.580" v="243" actId="47"/>
        <pc:sldMkLst>
          <pc:docMk/>
          <pc:sldMk cId="466592661" sldId="283"/>
        </pc:sldMkLst>
      </pc:sldChg>
      <pc:sldChg chg="addSp delSp modSp mod ord modTransition">
        <pc:chgData name="Cheniti, Wassim" userId="765576bf-e47f-4727-8907-122c20aad215" providerId="ADAL" clId="{6E859CD3-053F-4264-9464-1BE5960255C0}" dt="2025-06-05T07:51:12.247" v="11115"/>
        <pc:sldMkLst>
          <pc:docMk/>
          <pc:sldMk cId="2149439728" sldId="284"/>
        </pc:sldMkLst>
        <pc:spChg chg="add mod">
          <ac:chgData name="Cheniti, Wassim" userId="765576bf-e47f-4727-8907-122c20aad215" providerId="ADAL" clId="{6E859CD3-053F-4264-9464-1BE5960255C0}" dt="2025-05-23T10:41:38.748" v="6077"/>
          <ac:spMkLst>
            <pc:docMk/>
            <pc:sldMk cId="2149439728" sldId="284"/>
            <ac:spMk id="2" creationId="{92A9748F-4E8E-8F23-2361-87E33DF58CEB}"/>
          </ac:spMkLst>
        </pc:spChg>
        <pc:spChg chg="mod">
          <ac:chgData name="Cheniti, Wassim" userId="765576bf-e47f-4727-8907-122c20aad215" providerId="ADAL" clId="{6E859CD3-053F-4264-9464-1BE5960255C0}" dt="2025-05-24T17:41:54.083" v="6661" actId="1076"/>
          <ac:spMkLst>
            <pc:docMk/>
            <pc:sldMk cId="2149439728" sldId="284"/>
            <ac:spMk id="6" creationId="{00000000-0000-0000-0000-000000000000}"/>
          </ac:spMkLst>
        </pc:spChg>
        <pc:spChg chg="mod">
          <ac:chgData name="Cheniti, Wassim" userId="765576bf-e47f-4727-8907-122c20aad215" providerId="ADAL" clId="{6E859CD3-053F-4264-9464-1BE5960255C0}" dt="2025-05-21T17:50:59.715" v="1856" actId="1076"/>
          <ac:spMkLst>
            <pc:docMk/>
            <pc:sldMk cId="2149439728" sldId="284"/>
            <ac:spMk id="7" creationId="{00000000-0000-0000-0000-000000000000}"/>
          </ac:spMkLst>
        </pc:spChg>
        <pc:graphicFrameChg chg="add mod">
          <ac:chgData name="Cheniti, Wassim" userId="765576bf-e47f-4727-8907-122c20aad215" providerId="ADAL" clId="{6E859CD3-053F-4264-9464-1BE5960255C0}" dt="2025-05-21T18:07:29.930" v="2202" actId="1037"/>
          <ac:graphicFrameMkLst>
            <pc:docMk/>
            <pc:sldMk cId="2149439728" sldId="284"/>
            <ac:graphicFrameMk id="10" creationId="{4001AEC7-22D8-8A7E-DD7E-71A6C363E38E}"/>
          </ac:graphicFrameMkLst>
        </pc:graphicFrameChg>
        <pc:picChg chg="add mod">
          <ac:chgData name="Cheniti, Wassim" userId="765576bf-e47f-4727-8907-122c20aad215" providerId="ADAL" clId="{6E859CD3-053F-4264-9464-1BE5960255C0}" dt="2025-05-21T15:33:32.451" v="750" actId="1076"/>
          <ac:picMkLst>
            <pc:docMk/>
            <pc:sldMk cId="2149439728" sldId="284"/>
            <ac:picMk id="4" creationId="{D62BC249-DFA9-5498-C3A4-9F6E593C4056}"/>
          </ac:picMkLst>
        </pc:picChg>
      </pc:sldChg>
      <pc:sldChg chg="addSp delSp modSp add del mod ord modTransition modClrScheme chgLayout">
        <pc:chgData name="Cheniti, Wassim" userId="765576bf-e47f-4727-8907-122c20aad215" providerId="ADAL" clId="{6E859CD3-053F-4264-9464-1BE5960255C0}" dt="2025-05-21T19:01:33.928" v="2617" actId="47"/>
        <pc:sldMkLst>
          <pc:docMk/>
          <pc:sldMk cId="4292004269" sldId="286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840958518" sldId="288"/>
        </pc:sldMkLst>
      </pc:sldChg>
      <pc:sldChg chg="del">
        <pc:chgData name="Cheniti, Wassim" userId="765576bf-e47f-4727-8907-122c20aad215" providerId="ADAL" clId="{6E859CD3-053F-4264-9464-1BE5960255C0}" dt="2025-05-21T21:34:02.446" v="3065" actId="2696"/>
        <pc:sldMkLst>
          <pc:docMk/>
          <pc:sldMk cId="234721728" sldId="290"/>
        </pc:sldMkLst>
      </pc:sldChg>
      <pc:sldChg chg="addSp delSp modSp mod ord modTransition">
        <pc:chgData name="Cheniti, Wassim" userId="765576bf-e47f-4727-8907-122c20aad215" providerId="ADAL" clId="{6E859CD3-053F-4264-9464-1BE5960255C0}" dt="2025-06-17T07:51:51.692" v="11753" actId="1035"/>
        <pc:sldMkLst>
          <pc:docMk/>
          <pc:sldMk cId="3106317856" sldId="291"/>
        </pc:sldMkLst>
        <pc:spChg chg="add mod">
          <ac:chgData name="Cheniti, Wassim" userId="765576bf-e47f-4727-8907-122c20aad215" providerId="ADAL" clId="{6E859CD3-053F-4264-9464-1BE5960255C0}" dt="2025-05-23T10:39:36.476" v="6029" actId="1037"/>
          <ac:spMkLst>
            <pc:docMk/>
            <pc:sldMk cId="3106317856" sldId="291"/>
            <ac:spMk id="2" creationId="{8905853B-492A-63D9-3CBA-393F6BA55CAF}"/>
          </ac:spMkLst>
        </pc:spChg>
        <pc:spChg chg="mod">
          <ac:chgData name="Cheniti, Wassim" userId="765576bf-e47f-4727-8907-122c20aad215" providerId="ADAL" clId="{6E859CD3-053F-4264-9464-1BE5960255C0}" dt="2025-05-28T05:45:48.343" v="8979" actId="20577"/>
          <ac:spMkLst>
            <pc:docMk/>
            <pc:sldMk cId="3106317856" sldId="291"/>
            <ac:spMk id="4" creationId="{00000000-0000-0000-0000-000000000000}"/>
          </ac:spMkLst>
        </pc:spChg>
        <pc:spChg chg="add mod">
          <ac:chgData name="Cheniti, Wassim" userId="765576bf-e47f-4727-8907-122c20aad215" providerId="ADAL" clId="{6E859CD3-053F-4264-9464-1BE5960255C0}" dt="2025-06-17T07:51:22.455" v="11706"/>
          <ac:spMkLst>
            <pc:docMk/>
            <pc:sldMk cId="3106317856" sldId="291"/>
            <ac:spMk id="5" creationId="{2CA46A18-199E-9101-70B3-E2BAEB555C1A}"/>
          </ac:spMkLst>
        </pc:spChg>
        <pc:spChg chg="add mod">
          <ac:chgData name="Cheniti, Wassim" userId="765576bf-e47f-4727-8907-122c20aad215" providerId="ADAL" clId="{6E859CD3-053F-4264-9464-1BE5960255C0}" dt="2025-06-17T07:51:51.692" v="11753" actId="1035"/>
          <ac:spMkLst>
            <pc:docMk/>
            <pc:sldMk cId="3106317856" sldId="291"/>
            <ac:spMk id="6" creationId="{B8491D45-7210-D988-BEC3-B3A14D7342CC}"/>
          </ac:spMkLst>
        </pc:spChg>
        <pc:spChg chg="mod">
          <ac:chgData name="Cheniti, Wassim" userId="765576bf-e47f-4727-8907-122c20aad215" providerId="ADAL" clId="{6E859CD3-053F-4264-9464-1BE5960255C0}" dt="2025-05-21T18:22:30.414" v="2286" actId="20577"/>
          <ac:spMkLst>
            <pc:docMk/>
            <pc:sldMk cId="3106317856" sldId="291"/>
            <ac:spMk id="7" creationId="{00000000-0000-0000-0000-000000000000}"/>
          </ac:spMkLst>
        </pc:spChg>
        <pc:spChg chg="ord">
          <ac:chgData name="Cheniti, Wassim" userId="765576bf-e47f-4727-8907-122c20aad215" providerId="ADAL" clId="{6E859CD3-053F-4264-9464-1BE5960255C0}" dt="2025-05-21T19:04:40.658" v="2626" actId="166"/>
          <ac:spMkLst>
            <pc:docMk/>
            <pc:sldMk cId="3106317856" sldId="291"/>
            <ac:spMk id="8" creationId="{00000000-0000-0000-0000-000000000000}"/>
          </ac:spMkLst>
        </pc:spChg>
        <pc:picChg chg="add mod">
          <ac:chgData name="Cheniti, Wassim" userId="765576bf-e47f-4727-8907-122c20aad215" providerId="ADAL" clId="{6E859CD3-053F-4264-9464-1BE5960255C0}" dt="2025-05-21T14:50:55.134" v="460" actId="962"/>
          <ac:picMkLst>
            <pc:docMk/>
            <pc:sldMk cId="3106317856" sldId="291"/>
            <ac:picMk id="16" creationId="{3D2D97E6-1897-372A-333B-B8D7908413EE}"/>
          </ac:picMkLst>
        </pc:picChg>
      </pc:sldChg>
      <pc:sldChg chg="del">
        <pc:chgData name="Cheniti, Wassim" userId="765576bf-e47f-4727-8907-122c20aad215" providerId="ADAL" clId="{6E859CD3-053F-4264-9464-1BE5960255C0}" dt="2025-05-21T12:19:39.774" v="156" actId="47"/>
        <pc:sldMkLst>
          <pc:docMk/>
          <pc:sldMk cId="41461705" sldId="293"/>
        </pc:sldMkLst>
      </pc:sldChg>
      <pc:sldChg chg="del">
        <pc:chgData name="Cheniti, Wassim" userId="765576bf-e47f-4727-8907-122c20aad215" providerId="ADAL" clId="{6E859CD3-053F-4264-9464-1BE5960255C0}" dt="2025-05-21T17:49:58.018" v="1822" actId="2696"/>
        <pc:sldMkLst>
          <pc:docMk/>
          <pc:sldMk cId="2860120183" sldId="294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654357941" sldId="295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447008834" sldId="296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848305060" sldId="297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1385563092" sldId="298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2645188726" sldId="299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453185729" sldId="305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114153670" sldId="309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2287678670" sldId="310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233224414" sldId="311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274801721" sldId="312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4291492608" sldId="313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655362985" sldId="314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1706471017" sldId="315"/>
        </pc:sldMkLst>
      </pc:sldChg>
      <pc:sldChg chg="addSp modSp del mod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1004579270" sldId="316"/>
        </pc:sldMkLst>
      </pc:sldChg>
      <pc:sldChg chg="addSp modSp del mod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966977698" sldId="317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1222100778" sldId="318"/>
        </pc:sldMkLst>
      </pc:sldChg>
      <pc:sldChg chg="addSp modSp del mod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2829129259" sldId="319"/>
        </pc:sldMkLst>
      </pc:sldChg>
      <pc:sldChg chg="addSp modSp del mod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3069170925" sldId="320"/>
        </pc:sldMkLst>
      </pc:sldChg>
      <pc:sldChg chg="del modTransition">
        <pc:chgData name="Cheniti, Wassim" userId="765576bf-e47f-4727-8907-122c20aad215" providerId="ADAL" clId="{6E859CD3-053F-4264-9464-1BE5960255C0}" dt="2025-05-26T06:29:36.180" v="7629" actId="47"/>
        <pc:sldMkLst>
          <pc:docMk/>
          <pc:sldMk cId="2776511921" sldId="321"/>
        </pc:sldMkLst>
      </pc:sldChg>
      <pc:sldChg chg="addSp delSp modSp mod ord modTransition">
        <pc:chgData name="Cheniti, Wassim" userId="765576bf-e47f-4727-8907-122c20aad215" providerId="ADAL" clId="{6E859CD3-053F-4264-9464-1BE5960255C0}" dt="2025-06-08T07:15:07.184" v="11126" actId="1076"/>
        <pc:sldMkLst>
          <pc:docMk/>
          <pc:sldMk cId="2493409972" sldId="322"/>
        </pc:sldMkLst>
        <pc:spChg chg="add mod">
          <ac:chgData name="Cheniti, Wassim" userId="765576bf-e47f-4727-8907-122c20aad215" providerId="ADAL" clId="{6E859CD3-053F-4264-9464-1BE5960255C0}" dt="2025-05-23T10:37:13.033" v="5987"/>
          <ac:spMkLst>
            <pc:docMk/>
            <pc:sldMk cId="2493409972" sldId="322"/>
            <ac:spMk id="10" creationId="{AD1EEB6D-2888-6E68-755C-2F260AC3E361}"/>
          </ac:spMkLst>
        </pc:spChg>
        <pc:spChg chg="mod">
          <ac:chgData name="Cheniti, Wassim" userId="765576bf-e47f-4727-8907-122c20aad215" providerId="ADAL" clId="{6E859CD3-053F-4264-9464-1BE5960255C0}" dt="2025-06-02T08:09:55.685" v="9915" actId="1076"/>
          <ac:spMkLst>
            <pc:docMk/>
            <pc:sldMk cId="2493409972" sldId="322"/>
            <ac:spMk id="14" creationId="{00000000-0000-0000-0000-000000000000}"/>
          </ac:spMkLst>
        </pc:spChg>
        <pc:picChg chg="add mod">
          <ac:chgData name="Cheniti, Wassim" userId="765576bf-e47f-4727-8907-122c20aad215" providerId="ADAL" clId="{6E859CD3-053F-4264-9464-1BE5960255C0}" dt="2025-06-08T07:15:07.184" v="11126" actId="1076"/>
          <ac:picMkLst>
            <pc:docMk/>
            <pc:sldMk cId="2493409972" sldId="322"/>
            <ac:picMk id="8" creationId="{C1B36F4C-AB59-50C5-6C0C-7F7C1CA14C50}"/>
          </ac:picMkLst>
        </pc:picChg>
      </pc:sldChg>
      <pc:sldChg chg="del">
        <pc:chgData name="Cheniti, Wassim" userId="765576bf-e47f-4727-8907-122c20aad215" providerId="ADAL" clId="{6E859CD3-053F-4264-9464-1BE5960255C0}" dt="2025-05-21T17:49:53.883" v="1821" actId="2696"/>
        <pc:sldMkLst>
          <pc:docMk/>
          <pc:sldMk cId="1900230781" sldId="324"/>
        </pc:sldMkLst>
      </pc:sldChg>
      <pc:sldChg chg="del">
        <pc:chgData name="Cheniti, Wassim" userId="765576bf-e47f-4727-8907-122c20aad215" providerId="ADAL" clId="{6E859CD3-053F-4264-9464-1BE5960255C0}" dt="2025-05-21T17:50:12.880" v="1824" actId="2696"/>
        <pc:sldMkLst>
          <pc:docMk/>
          <pc:sldMk cId="3032509010" sldId="325"/>
        </pc:sldMkLst>
      </pc:sldChg>
      <pc:sldChg chg="addSp delSp modSp mod ord modTransition">
        <pc:chgData name="Cheniti, Wassim" userId="765576bf-e47f-4727-8907-122c20aad215" providerId="ADAL" clId="{6E859CD3-053F-4264-9464-1BE5960255C0}" dt="2025-06-08T07:28:54.892" v="11155" actId="20577"/>
        <pc:sldMkLst>
          <pc:docMk/>
          <pc:sldMk cId="3715355872" sldId="326"/>
        </pc:sldMkLst>
        <pc:spChg chg="add mod">
          <ac:chgData name="Cheniti, Wassim" userId="765576bf-e47f-4727-8907-122c20aad215" providerId="ADAL" clId="{6E859CD3-053F-4264-9464-1BE5960255C0}" dt="2025-05-23T10:36:59.038" v="5981"/>
          <ac:spMkLst>
            <pc:docMk/>
            <pc:sldMk cId="3715355872" sldId="326"/>
            <ac:spMk id="2" creationId="{CFC674BE-89B7-4799-045B-78A820EBF9F7}"/>
          </ac:spMkLst>
        </pc:spChg>
        <pc:spChg chg="add mod">
          <ac:chgData name="Cheniti, Wassim" userId="765576bf-e47f-4727-8907-122c20aad215" providerId="ADAL" clId="{6E859CD3-053F-4264-9464-1BE5960255C0}" dt="2025-06-08T07:19:46.895" v="11134" actId="14100"/>
          <ac:spMkLst>
            <pc:docMk/>
            <pc:sldMk cId="3715355872" sldId="326"/>
            <ac:spMk id="6" creationId="{F5C89368-6767-DC1E-1043-C0F2F5C4BEA0}"/>
          </ac:spMkLst>
        </pc:spChg>
        <pc:spChg chg="add mod">
          <ac:chgData name="Cheniti, Wassim" userId="765576bf-e47f-4727-8907-122c20aad215" providerId="ADAL" clId="{6E859CD3-053F-4264-9464-1BE5960255C0}" dt="2025-05-21T20:03:01.151" v="2761" actId="1076"/>
          <ac:spMkLst>
            <pc:docMk/>
            <pc:sldMk cId="3715355872" sldId="326"/>
            <ac:spMk id="8" creationId="{398174AC-153E-F98C-3718-AAD88ADC78E0}"/>
          </ac:spMkLst>
        </pc:spChg>
        <pc:spChg chg="add mod">
          <ac:chgData name="Cheniti, Wassim" userId="765576bf-e47f-4727-8907-122c20aad215" providerId="ADAL" clId="{6E859CD3-053F-4264-9464-1BE5960255C0}" dt="2025-05-21T20:32:40.671" v="2894" actId="1076"/>
          <ac:spMkLst>
            <pc:docMk/>
            <pc:sldMk cId="3715355872" sldId="326"/>
            <ac:spMk id="9" creationId="{22DC85C4-3271-3BC2-5242-2779603539FC}"/>
          </ac:spMkLst>
        </pc:spChg>
        <pc:spChg chg="add mod">
          <ac:chgData name="Cheniti, Wassim" userId="765576bf-e47f-4727-8907-122c20aad215" providerId="ADAL" clId="{6E859CD3-053F-4264-9464-1BE5960255C0}" dt="2025-06-08T07:28:54.892" v="11155" actId="20577"/>
          <ac:spMkLst>
            <pc:docMk/>
            <pc:sldMk cId="3715355872" sldId="326"/>
            <ac:spMk id="11" creationId="{37CA848B-5F45-56DA-E70C-BB15EB177ADF}"/>
          </ac:spMkLst>
        </pc:spChg>
        <pc:spChg chg="mod">
          <ac:chgData name="Cheniti, Wassim" userId="765576bf-e47f-4727-8907-122c20aad215" providerId="ADAL" clId="{6E859CD3-053F-4264-9464-1BE5960255C0}" dt="2025-05-25T06:29:47.103" v="7017" actId="20577"/>
          <ac:spMkLst>
            <pc:docMk/>
            <pc:sldMk cId="3715355872" sldId="326"/>
            <ac:spMk id="15" creationId="{00000000-0000-0000-0000-000000000000}"/>
          </ac:spMkLst>
        </pc:spChg>
        <pc:picChg chg="add mod">
          <ac:chgData name="Cheniti, Wassim" userId="765576bf-e47f-4727-8907-122c20aad215" providerId="ADAL" clId="{6E859CD3-053F-4264-9464-1BE5960255C0}" dt="2025-05-23T07:12:13.511" v="4455" actId="1440"/>
          <ac:picMkLst>
            <pc:docMk/>
            <pc:sldMk cId="3715355872" sldId="326"/>
            <ac:picMk id="12" creationId="{1AB30EB5-1941-DFC3-41A3-009D37684CA3}"/>
          </ac:picMkLst>
        </pc:picChg>
        <pc:picChg chg="add mod">
          <ac:chgData name="Cheniti, Wassim" userId="765576bf-e47f-4727-8907-122c20aad215" providerId="ADAL" clId="{6E859CD3-053F-4264-9464-1BE5960255C0}" dt="2025-05-23T07:12:25.096" v="4458" actId="1440"/>
          <ac:picMkLst>
            <pc:docMk/>
            <pc:sldMk cId="3715355872" sldId="326"/>
            <ac:picMk id="13" creationId="{97BA97B3-50CE-322F-FDA8-FCBDA7A54FD8}"/>
          </ac:picMkLst>
        </pc:picChg>
        <pc:picChg chg="add mod">
          <ac:chgData name="Cheniti, Wassim" userId="765576bf-e47f-4727-8907-122c20aad215" providerId="ADAL" clId="{6E859CD3-053F-4264-9464-1BE5960255C0}" dt="2025-05-23T07:12:18.063" v="4456" actId="1440"/>
          <ac:picMkLst>
            <pc:docMk/>
            <pc:sldMk cId="3715355872" sldId="326"/>
            <ac:picMk id="17" creationId="{09A883C5-8504-DA50-AC74-9055E1B69587}"/>
          </ac:picMkLst>
        </pc:picChg>
        <pc:picChg chg="add mod">
          <ac:chgData name="Cheniti, Wassim" userId="765576bf-e47f-4727-8907-122c20aad215" providerId="ADAL" clId="{6E859CD3-053F-4264-9464-1BE5960255C0}" dt="2025-05-23T07:12:28.145" v="4459" actId="1440"/>
          <ac:picMkLst>
            <pc:docMk/>
            <pc:sldMk cId="3715355872" sldId="326"/>
            <ac:picMk id="18" creationId="{E08054C6-5451-8AF3-07F2-BFEA14F96A44}"/>
          </ac:picMkLst>
        </pc:picChg>
        <pc:picChg chg="add mod">
          <ac:chgData name="Cheniti, Wassim" userId="765576bf-e47f-4727-8907-122c20aad215" providerId="ADAL" clId="{6E859CD3-053F-4264-9464-1BE5960255C0}" dt="2025-05-23T07:12:02.326" v="4453" actId="1440"/>
          <ac:picMkLst>
            <pc:docMk/>
            <pc:sldMk cId="3715355872" sldId="326"/>
            <ac:picMk id="19" creationId="{CB32A8DE-EB53-DFA9-B278-56DAFD9A96F8}"/>
          </ac:picMkLst>
        </pc:picChg>
        <pc:picChg chg="add mod">
          <ac:chgData name="Cheniti, Wassim" userId="765576bf-e47f-4727-8907-122c20aad215" providerId="ADAL" clId="{6E859CD3-053F-4264-9464-1BE5960255C0}" dt="2025-05-23T07:12:08.920" v="4454" actId="1440"/>
          <ac:picMkLst>
            <pc:docMk/>
            <pc:sldMk cId="3715355872" sldId="326"/>
            <ac:picMk id="20" creationId="{ECC232E2-51BC-5900-7F46-7A9844C2DC7F}"/>
          </ac:picMkLst>
        </pc:picChg>
        <pc:picChg chg="add mod">
          <ac:chgData name="Cheniti, Wassim" userId="765576bf-e47f-4727-8907-122c20aad215" providerId="ADAL" clId="{6E859CD3-053F-4264-9464-1BE5960255C0}" dt="2025-05-23T07:12:31.062" v="4460" actId="1440"/>
          <ac:picMkLst>
            <pc:docMk/>
            <pc:sldMk cId="3715355872" sldId="326"/>
            <ac:picMk id="21" creationId="{62BEB577-3ED1-FAD0-5771-73BA51D27288}"/>
          </ac:picMkLst>
        </pc:picChg>
        <pc:picChg chg="add mod">
          <ac:chgData name="Cheniti, Wassim" userId="765576bf-e47f-4727-8907-122c20aad215" providerId="ADAL" clId="{6E859CD3-053F-4264-9464-1BE5960255C0}" dt="2025-05-23T07:12:38.280" v="4461" actId="1440"/>
          <ac:picMkLst>
            <pc:docMk/>
            <pc:sldMk cId="3715355872" sldId="326"/>
            <ac:picMk id="22" creationId="{F2463A1B-27FB-1BA2-1925-F865D2BAA2FD}"/>
          </ac:picMkLst>
        </pc:picChg>
      </pc:sldChg>
      <pc:sldChg chg="addSp delSp modSp mod modTransition modAnim">
        <pc:chgData name="Cheniti, Wassim" userId="765576bf-e47f-4727-8907-122c20aad215" providerId="ADAL" clId="{6E859CD3-053F-4264-9464-1BE5960255C0}" dt="2025-06-05T07:50:31.742" v="11112"/>
        <pc:sldMkLst>
          <pc:docMk/>
          <pc:sldMk cId="55618226" sldId="327"/>
        </pc:sldMkLst>
        <pc:spChg chg="add mod">
          <ac:chgData name="Cheniti, Wassim" userId="765576bf-e47f-4727-8907-122c20aad215" providerId="ADAL" clId="{6E859CD3-053F-4264-9464-1BE5960255C0}" dt="2025-05-23T10:36:21.140" v="5962"/>
          <ac:spMkLst>
            <pc:docMk/>
            <pc:sldMk cId="55618226" sldId="327"/>
            <ac:spMk id="7" creationId="{0B383D88-993D-F3AB-3761-716D9AA718C7}"/>
          </ac:spMkLst>
        </pc:spChg>
        <pc:spChg chg="add mod">
          <ac:chgData name="Cheniti, Wassim" userId="765576bf-e47f-4727-8907-122c20aad215" providerId="ADAL" clId="{6E859CD3-053F-4264-9464-1BE5960255C0}" dt="2025-06-03T09:06:32.287" v="10758" actId="113"/>
          <ac:spMkLst>
            <pc:docMk/>
            <pc:sldMk cId="55618226" sldId="327"/>
            <ac:spMk id="8" creationId="{27A4584E-2DEB-F352-9389-09A6A5440CCE}"/>
          </ac:spMkLst>
        </pc:spChg>
        <pc:spChg chg="mod">
          <ac:chgData name="Cheniti, Wassim" userId="765576bf-e47f-4727-8907-122c20aad215" providerId="ADAL" clId="{6E859CD3-053F-4264-9464-1BE5960255C0}" dt="2025-05-21T12:13:49.233" v="19" actId="1076"/>
          <ac:spMkLst>
            <pc:docMk/>
            <pc:sldMk cId="55618226" sldId="327"/>
            <ac:spMk id="34" creationId="{00000000-0000-0000-0000-000000000000}"/>
          </ac:spMkLst>
        </pc:spChg>
        <pc:spChg chg="mod">
          <ac:chgData name="Cheniti, Wassim" userId="765576bf-e47f-4727-8907-122c20aad215" providerId="ADAL" clId="{6E859CD3-053F-4264-9464-1BE5960255C0}" dt="2025-06-03T09:06:22.785" v="10756" actId="113"/>
          <ac:spMkLst>
            <pc:docMk/>
            <pc:sldMk cId="55618226" sldId="327"/>
            <ac:spMk id="36" creationId="{00000000-0000-0000-0000-000000000000}"/>
          </ac:spMkLst>
        </pc:spChg>
        <pc:picChg chg="mod">
          <ac:chgData name="Cheniti, Wassim" userId="765576bf-e47f-4727-8907-122c20aad215" providerId="ADAL" clId="{6E859CD3-053F-4264-9464-1BE5960255C0}" dt="2025-05-22T09:46:27.932" v="3085" actId="1076"/>
          <ac:picMkLst>
            <pc:docMk/>
            <pc:sldMk cId="55618226" sldId="327"/>
            <ac:picMk id="4" creationId="{00000000-0000-0000-0000-000000000000}"/>
          </ac:picMkLst>
        </pc:picChg>
        <pc:picChg chg="mod">
          <ac:chgData name="Cheniti, Wassim" userId="765576bf-e47f-4727-8907-122c20aad215" providerId="ADAL" clId="{6E859CD3-053F-4264-9464-1BE5960255C0}" dt="2025-05-23T14:39:09.809" v="6436" actId="1440"/>
          <ac:picMkLst>
            <pc:docMk/>
            <pc:sldMk cId="55618226" sldId="327"/>
            <ac:picMk id="6" creationId="{527FB980-EAD5-5366-B899-5CC124B05014}"/>
          </ac:picMkLst>
        </pc:picChg>
      </pc:sldChg>
      <pc:sldChg chg="del">
        <pc:chgData name="Cheniti, Wassim" userId="765576bf-e47f-4727-8907-122c20aad215" providerId="ADAL" clId="{6E859CD3-053F-4264-9464-1BE5960255C0}" dt="2025-05-21T17:50:01.859" v="1823" actId="2696"/>
        <pc:sldMkLst>
          <pc:docMk/>
          <pc:sldMk cId="483791272" sldId="328"/>
        </pc:sldMkLst>
      </pc:sldChg>
      <pc:sldChg chg="modSp add del mod">
        <pc:chgData name="Cheniti, Wassim" userId="765576bf-e47f-4727-8907-122c20aad215" providerId="ADAL" clId="{6E859CD3-053F-4264-9464-1BE5960255C0}" dt="2025-05-21T19:08:15.602" v="2639" actId="2696"/>
        <pc:sldMkLst>
          <pc:docMk/>
          <pc:sldMk cId="948398411" sldId="336"/>
        </pc:sldMkLst>
      </pc:sldChg>
      <pc:sldChg chg="addSp delSp modSp add del mod ord modTransition modAnim">
        <pc:chgData name="Cheniti, Wassim" userId="765576bf-e47f-4727-8907-122c20aad215" providerId="ADAL" clId="{6E859CD3-053F-4264-9464-1BE5960255C0}" dt="2025-05-27T13:20:18.101" v="8961" actId="47"/>
        <pc:sldMkLst>
          <pc:docMk/>
          <pc:sldMk cId="2858738953" sldId="383"/>
        </pc:sldMkLst>
      </pc:sldChg>
      <pc:sldChg chg="addSp delSp modSp add del mod ord modTransition delAnim modAnim">
        <pc:chgData name="Cheniti, Wassim" userId="765576bf-e47f-4727-8907-122c20aad215" providerId="ADAL" clId="{6E859CD3-053F-4264-9464-1BE5960255C0}" dt="2025-05-28T05:46:27.763" v="8980" actId="2696"/>
        <pc:sldMkLst>
          <pc:docMk/>
          <pc:sldMk cId="2080708614" sldId="385"/>
        </pc:sldMkLst>
      </pc:sldChg>
      <pc:sldChg chg="addSp delSp modSp mod modTransition">
        <pc:chgData name="Cheniti, Wassim" userId="765576bf-e47f-4727-8907-122c20aad215" providerId="ADAL" clId="{6E859CD3-053F-4264-9464-1BE5960255C0}" dt="2025-06-05T07:50:27.497" v="11110"/>
        <pc:sldMkLst>
          <pc:docMk/>
          <pc:sldMk cId="1459193171" sldId="470"/>
        </pc:sldMkLst>
        <pc:spChg chg="add mod">
          <ac:chgData name="Cheniti, Wassim" userId="765576bf-e47f-4727-8907-122c20aad215" providerId="ADAL" clId="{6E859CD3-053F-4264-9464-1BE5960255C0}" dt="2025-05-27T08:38:10.857" v="8138" actId="20577"/>
          <ac:spMkLst>
            <pc:docMk/>
            <pc:sldMk cId="1459193171" sldId="470"/>
            <ac:spMk id="3" creationId="{17F96E09-7753-1777-B695-7AEFEA0C0B3B}"/>
          </ac:spMkLst>
        </pc:spChg>
        <pc:spChg chg="add mod">
          <ac:chgData name="Cheniti, Wassim" userId="765576bf-e47f-4727-8907-122c20aad215" providerId="ADAL" clId="{6E859CD3-053F-4264-9464-1BE5960255C0}" dt="2025-05-21T18:33:02.933" v="2423"/>
          <ac:spMkLst>
            <pc:docMk/>
            <pc:sldMk cId="1459193171" sldId="470"/>
            <ac:spMk id="4" creationId="{00000000-0000-0000-0000-000000000000}"/>
          </ac:spMkLst>
        </pc:spChg>
        <pc:spChg chg="add mod">
          <ac:chgData name="Cheniti, Wassim" userId="765576bf-e47f-4727-8907-122c20aad215" providerId="ADAL" clId="{6E859CD3-053F-4264-9464-1BE5960255C0}" dt="2025-05-27T07:51:28.844" v="8074" actId="20577"/>
          <ac:spMkLst>
            <pc:docMk/>
            <pc:sldMk cId="1459193171" sldId="470"/>
            <ac:spMk id="8" creationId="{E4647B88-9A71-5058-48C6-F2C8B722CF43}"/>
          </ac:spMkLst>
        </pc:spChg>
        <pc:picChg chg="mod">
          <ac:chgData name="Cheniti, Wassim" userId="765576bf-e47f-4727-8907-122c20aad215" providerId="ADAL" clId="{6E859CD3-053F-4264-9464-1BE5960255C0}" dt="2025-05-27T07:51:05.761" v="8048" actId="1076"/>
          <ac:picMkLst>
            <pc:docMk/>
            <pc:sldMk cId="1459193171" sldId="470"/>
            <ac:picMk id="6" creationId="{36B18903-4781-4ECE-A1BA-6573493418F6}"/>
          </ac:picMkLst>
        </pc:picChg>
      </pc:sldChg>
      <pc:sldChg chg="add del modTransition modAnim">
        <pc:chgData name="Cheniti, Wassim" userId="765576bf-e47f-4727-8907-122c20aad215" providerId="ADAL" clId="{6E859CD3-053F-4264-9464-1BE5960255C0}" dt="2025-05-21T12:25:57.930" v="202" actId="47"/>
        <pc:sldMkLst>
          <pc:docMk/>
          <pc:sldMk cId="813037711" sldId="471"/>
        </pc:sldMkLst>
      </pc:sldChg>
      <pc:sldChg chg="addSp delSp modSp add del mod addAnim delAnim">
        <pc:chgData name="Cheniti, Wassim" userId="765576bf-e47f-4727-8907-122c20aad215" providerId="ADAL" clId="{6E859CD3-053F-4264-9464-1BE5960255C0}" dt="2025-05-21T14:05:41.060" v="242" actId="2696"/>
        <pc:sldMkLst>
          <pc:docMk/>
          <pc:sldMk cId="1266468779" sldId="471"/>
        </pc:sldMkLst>
      </pc:sldChg>
      <pc:sldChg chg="add del">
        <pc:chgData name="Cheniti, Wassim" userId="765576bf-e47f-4727-8907-122c20aad215" providerId="ADAL" clId="{6E859CD3-053F-4264-9464-1BE5960255C0}" dt="2025-05-21T14:01:45.948" v="216" actId="2696"/>
        <pc:sldMkLst>
          <pc:docMk/>
          <pc:sldMk cId="1845545340" sldId="471"/>
        </pc:sldMkLst>
      </pc:sldChg>
      <pc:sldChg chg="new del">
        <pc:chgData name="Cheniti, Wassim" userId="765576bf-e47f-4727-8907-122c20aad215" providerId="ADAL" clId="{6E859CD3-053F-4264-9464-1BE5960255C0}" dt="2025-05-21T12:11:47.992" v="1" actId="680"/>
        <pc:sldMkLst>
          <pc:docMk/>
          <pc:sldMk cId="3247806540" sldId="471"/>
        </pc:sldMkLst>
      </pc:sldChg>
      <pc:sldChg chg="add del">
        <pc:chgData name="Cheniti, Wassim" userId="765576bf-e47f-4727-8907-122c20aad215" providerId="ADAL" clId="{6E859CD3-053F-4264-9464-1BE5960255C0}" dt="2025-05-21T14:01:45.275" v="215" actId="2696"/>
        <pc:sldMkLst>
          <pc:docMk/>
          <pc:sldMk cId="2417810776" sldId="472"/>
        </pc:sldMkLst>
      </pc:sldChg>
      <pc:sldChg chg="modSp add del modTransition modAnim">
        <pc:chgData name="Cheniti, Wassim" userId="765576bf-e47f-4727-8907-122c20aad215" providerId="ADAL" clId="{6E859CD3-053F-4264-9464-1BE5960255C0}" dt="2025-05-21T12:25:57.570" v="201" actId="47"/>
        <pc:sldMkLst>
          <pc:docMk/>
          <pc:sldMk cId="4139973996" sldId="472"/>
        </pc:sldMkLst>
      </pc:sldChg>
      <pc:sldChg chg="modSp add del modTransition modAnim">
        <pc:chgData name="Cheniti, Wassim" userId="765576bf-e47f-4727-8907-122c20aad215" providerId="ADAL" clId="{6E859CD3-053F-4264-9464-1BE5960255C0}" dt="2025-05-21T12:25:57.144" v="200" actId="47"/>
        <pc:sldMkLst>
          <pc:docMk/>
          <pc:sldMk cId="2683550487" sldId="473"/>
        </pc:sldMkLst>
      </pc:sldChg>
      <pc:sldChg chg="add del">
        <pc:chgData name="Cheniti, Wassim" userId="765576bf-e47f-4727-8907-122c20aad215" providerId="ADAL" clId="{6E859CD3-053F-4264-9464-1BE5960255C0}" dt="2025-05-21T14:01:44.236" v="214" actId="2696"/>
        <pc:sldMkLst>
          <pc:docMk/>
          <pc:sldMk cId="4071893761" sldId="473"/>
        </pc:sldMkLst>
      </pc:sldChg>
      <pc:sldChg chg="addSp delSp modSp add mod ord modTransition modAnim">
        <pc:chgData name="Cheniti, Wassim" userId="765576bf-e47f-4727-8907-122c20aad215" providerId="ADAL" clId="{6E859CD3-053F-4264-9464-1BE5960255C0}" dt="2025-06-17T18:50:57.297" v="11783" actId="1076"/>
        <pc:sldMkLst>
          <pc:docMk/>
          <pc:sldMk cId="1842980845" sldId="9206"/>
        </pc:sldMkLst>
        <pc:spChg chg="add mod">
          <ac:chgData name="Cheniti, Wassim" userId="765576bf-e47f-4727-8907-122c20aad215" providerId="ADAL" clId="{6E859CD3-053F-4264-9464-1BE5960255C0}" dt="2025-05-23T10:36:42.908" v="5973"/>
          <ac:spMkLst>
            <pc:docMk/>
            <pc:sldMk cId="1842980845" sldId="9206"/>
            <ac:spMk id="2" creationId="{ABA019F5-2DC7-DFE8-F82C-9B6A12464C0E}"/>
          </ac:spMkLst>
        </pc:spChg>
        <pc:spChg chg="add mod">
          <ac:chgData name="Cheniti, Wassim" userId="765576bf-e47f-4727-8907-122c20aad215" providerId="ADAL" clId="{6E859CD3-053F-4264-9464-1BE5960255C0}" dt="2025-06-17T18:50:48.969" v="11782" actId="571"/>
          <ac:spMkLst>
            <pc:docMk/>
            <pc:sldMk cId="1842980845" sldId="9206"/>
            <ac:spMk id="3" creationId="{84FDAB87-878A-9DB0-58F2-EA6CFD6D021D}"/>
          </ac:spMkLst>
        </pc:spChg>
        <pc:spChg chg="add mod">
          <ac:chgData name="Cheniti, Wassim" userId="765576bf-e47f-4727-8907-122c20aad215" providerId="ADAL" clId="{6E859CD3-053F-4264-9464-1BE5960255C0}" dt="2025-05-25T07:50:40.909" v="7302" actId="207"/>
          <ac:spMkLst>
            <pc:docMk/>
            <pc:sldMk cId="1842980845" sldId="9206"/>
            <ac:spMk id="5" creationId="{A99B1A03-4390-32CA-5AB0-DCA10AAE3039}"/>
          </ac:spMkLst>
        </pc:spChg>
        <pc:spChg chg="mod">
          <ac:chgData name="Cheniti, Wassim" userId="765576bf-e47f-4727-8907-122c20aad215" providerId="ADAL" clId="{6E859CD3-053F-4264-9464-1BE5960255C0}" dt="2025-05-21T15:39:36.455" v="925" actId="14100"/>
          <ac:spMkLst>
            <pc:docMk/>
            <pc:sldMk cId="1842980845" sldId="9206"/>
            <ac:spMk id="7" creationId="{00000000-0000-0000-0000-000000000000}"/>
          </ac:spMkLst>
        </pc:spChg>
        <pc:spChg chg="add mod">
          <ac:chgData name="Cheniti, Wassim" userId="765576bf-e47f-4727-8907-122c20aad215" providerId="ADAL" clId="{6E859CD3-053F-4264-9464-1BE5960255C0}" dt="2025-06-17T18:50:48.969" v="11782" actId="571"/>
          <ac:spMkLst>
            <pc:docMk/>
            <pc:sldMk cId="1842980845" sldId="9206"/>
            <ac:spMk id="8" creationId="{7323C01E-9D98-10D1-38F5-4053E02E5F7A}"/>
          </ac:spMkLst>
        </pc:spChg>
        <pc:spChg chg="add del mod">
          <ac:chgData name="Cheniti, Wassim" userId="765576bf-e47f-4727-8907-122c20aad215" providerId="ADAL" clId="{6E859CD3-053F-4264-9464-1BE5960255C0}" dt="2025-06-17T18:50:57.297" v="11783" actId="1076"/>
          <ac:spMkLst>
            <pc:docMk/>
            <pc:sldMk cId="1842980845" sldId="9206"/>
            <ac:spMk id="9" creationId="{00000000-0000-0000-0000-000000000000}"/>
          </ac:spMkLst>
        </pc:spChg>
        <pc:spChg chg="add mod">
          <ac:chgData name="Cheniti, Wassim" userId="765576bf-e47f-4727-8907-122c20aad215" providerId="ADAL" clId="{6E859CD3-053F-4264-9464-1BE5960255C0}" dt="2025-06-17T18:50:48.969" v="11782" actId="571"/>
          <ac:spMkLst>
            <pc:docMk/>
            <pc:sldMk cId="1842980845" sldId="9206"/>
            <ac:spMk id="10" creationId="{7D5C38FB-D298-85F9-7332-FA3F7F8840B6}"/>
          </ac:spMkLst>
        </pc:spChg>
        <pc:spChg chg="add mod">
          <ac:chgData name="Cheniti, Wassim" userId="765576bf-e47f-4727-8907-122c20aad215" providerId="ADAL" clId="{6E859CD3-053F-4264-9464-1BE5960255C0}" dt="2025-06-17T18:50:48.969" v="11782" actId="571"/>
          <ac:spMkLst>
            <pc:docMk/>
            <pc:sldMk cId="1842980845" sldId="9206"/>
            <ac:spMk id="14" creationId="{9921938C-7773-290F-A544-E0F70275754E}"/>
          </ac:spMkLst>
        </pc:spChg>
        <pc:spChg chg="add mod">
          <ac:chgData name="Cheniti, Wassim" userId="765576bf-e47f-4727-8907-122c20aad215" providerId="ADAL" clId="{6E859CD3-053F-4264-9464-1BE5960255C0}" dt="2025-06-17T18:50:57.297" v="11783" actId="1076"/>
          <ac:spMkLst>
            <pc:docMk/>
            <pc:sldMk cId="1842980845" sldId="9206"/>
            <ac:spMk id="17" creationId="{EA998B96-9E81-C3E3-D276-D06DD94DACC3}"/>
          </ac:spMkLst>
        </pc:spChg>
        <pc:spChg chg="add mod">
          <ac:chgData name="Cheniti, Wassim" userId="765576bf-e47f-4727-8907-122c20aad215" providerId="ADAL" clId="{6E859CD3-053F-4264-9464-1BE5960255C0}" dt="2025-06-17T18:50:57.297" v="11783" actId="1076"/>
          <ac:spMkLst>
            <pc:docMk/>
            <pc:sldMk cId="1842980845" sldId="9206"/>
            <ac:spMk id="20" creationId="{B93569B6-2920-DADB-89FA-67F2CF092F91}"/>
          </ac:spMkLst>
        </pc:spChg>
        <pc:spChg chg="add mod">
          <ac:chgData name="Cheniti, Wassim" userId="765576bf-e47f-4727-8907-122c20aad215" providerId="ADAL" clId="{6E859CD3-053F-4264-9464-1BE5960255C0}" dt="2025-06-17T18:50:57.297" v="11783" actId="1076"/>
          <ac:spMkLst>
            <pc:docMk/>
            <pc:sldMk cId="1842980845" sldId="9206"/>
            <ac:spMk id="23" creationId="{32095171-84B1-493E-5CC9-95E0CAEFC19E}"/>
          </ac:spMkLst>
        </pc:spChg>
        <pc:spChg chg="add mod">
          <ac:chgData name="Cheniti, Wassim" userId="765576bf-e47f-4727-8907-122c20aad215" providerId="ADAL" clId="{6E859CD3-053F-4264-9464-1BE5960255C0}" dt="2025-06-17T18:50:32.719" v="11778" actId="1076"/>
          <ac:spMkLst>
            <pc:docMk/>
            <pc:sldMk cId="1842980845" sldId="9206"/>
            <ac:spMk id="29" creationId="{41336E13-EF2C-8F35-1278-71E458E6817C}"/>
          </ac:spMkLst>
        </pc:spChg>
        <pc:spChg chg="add del mod">
          <ac:chgData name="Cheniti, Wassim" userId="765576bf-e47f-4727-8907-122c20aad215" providerId="ADAL" clId="{6E859CD3-053F-4264-9464-1BE5960255C0}" dt="2025-05-25T08:06:53.822" v="7429" actId="403"/>
          <ac:spMkLst>
            <pc:docMk/>
            <pc:sldMk cId="1842980845" sldId="9206"/>
            <ac:spMk id="31" creationId="{7744199E-4997-504B-1B34-333397880CDD}"/>
          </ac:spMkLst>
        </pc:spChg>
        <pc:spChg chg="mod">
          <ac:chgData name="Cheniti, Wassim" userId="765576bf-e47f-4727-8907-122c20aad215" providerId="ADAL" clId="{6E859CD3-053F-4264-9464-1BE5960255C0}" dt="2025-05-21T19:06:34.715" v="2634"/>
          <ac:spMkLst>
            <pc:docMk/>
            <pc:sldMk cId="1842980845" sldId="9206"/>
            <ac:spMk id="33" creationId="{1DB3F54D-EA56-1CC4-510A-765445AF0BD5}"/>
          </ac:spMkLst>
        </pc:spChg>
        <pc:spChg chg="mod">
          <ac:chgData name="Cheniti, Wassim" userId="765576bf-e47f-4727-8907-122c20aad215" providerId="ADAL" clId="{6E859CD3-053F-4264-9464-1BE5960255C0}" dt="2025-05-21T19:06:34.715" v="2634"/>
          <ac:spMkLst>
            <pc:docMk/>
            <pc:sldMk cId="1842980845" sldId="9206"/>
            <ac:spMk id="34" creationId="{84A95038-1B00-B006-69FC-F031E3B4BDB0}"/>
          </ac:spMkLst>
        </pc:spChg>
        <pc:spChg chg="mod">
          <ac:chgData name="Cheniti, Wassim" userId="765576bf-e47f-4727-8907-122c20aad215" providerId="ADAL" clId="{6E859CD3-053F-4264-9464-1BE5960255C0}" dt="2025-05-21T19:06:34.715" v="2634"/>
          <ac:spMkLst>
            <pc:docMk/>
            <pc:sldMk cId="1842980845" sldId="9206"/>
            <ac:spMk id="35" creationId="{D6B36882-D23D-E080-1607-232689C40F46}"/>
          </ac:spMkLst>
        </pc:spChg>
        <pc:grpChg chg="add mod">
          <ac:chgData name="Cheniti, Wassim" userId="765576bf-e47f-4727-8907-122c20aad215" providerId="ADAL" clId="{6E859CD3-053F-4264-9464-1BE5960255C0}" dt="2025-05-21T19:06:34.715" v="2634"/>
          <ac:grpSpMkLst>
            <pc:docMk/>
            <pc:sldMk cId="1842980845" sldId="9206"/>
            <ac:grpSpMk id="32" creationId="{38551A26-7DB5-9EA0-34AF-DA4BE600B24A}"/>
          </ac:grpSpMkLst>
        </pc:grpChg>
        <pc:picChg chg="add mod">
          <ac:chgData name="Cheniti, Wassim" userId="765576bf-e47f-4727-8907-122c20aad215" providerId="ADAL" clId="{6E859CD3-053F-4264-9464-1BE5960255C0}" dt="2025-06-17T18:50:48.969" v="11782" actId="571"/>
          <ac:picMkLst>
            <pc:docMk/>
            <pc:sldMk cId="1842980845" sldId="9206"/>
            <ac:picMk id="4" creationId="{9AB67AAD-F0C7-78A2-90C2-C8BD2EB682E0}"/>
          </ac:picMkLst>
        </pc:picChg>
        <pc:picChg chg="add mod">
          <ac:chgData name="Cheniti, Wassim" userId="765576bf-e47f-4727-8907-122c20aad215" providerId="ADAL" clId="{6E859CD3-053F-4264-9464-1BE5960255C0}" dt="2025-06-17T18:50:48.969" v="11782" actId="571"/>
          <ac:picMkLst>
            <pc:docMk/>
            <pc:sldMk cId="1842980845" sldId="9206"/>
            <ac:picMk id="6" creationId="{AE82D3A3-8C4F-8731-0ADF-0BBA43377EB3}"/>
          </ac:picMkLst>
        </pc:picChg>
        <pc:picChg chg="add mod">
          <ac:chgData name="Cheniti, Wassim" userId="765576bf-e47f-4727-8907-122c20aad215" providerId="ADAL" clId="{6E859CD3-053F-4264-9464-1BE5960255C0}" dt="2025-06-17T18:50:57.297" v="11783" actId="1076"/>
          <ac:picMkLst>
            <pc:docMk/>
            <pc:sldMk cId="1842980845" sldId="9206"/>
            <ac:picMk id="12" creationId="{F3FB3C83-0D6D-83FA-8776-44FFE8C4E0B8}"/>
          </ac:picMkLst>
        </pc:picChg>
        <pc:picChg chg="add mod">
          <ac:chgData name="Cheniti, Wassim" userId="765576bf-e47f-4727-8907-122c20aad215" providerId="ADAL" clId="{6E859CD3-053F-4264-9464-1BE5960255C0}" dt="2025-06-17T18:50:57.297" v="11783" actId="1076"/>
          <ac:picMkLst>
            <pc:docMk/>
            <pc:sldMk cId="1842980845" sldId="9206"/>
            <ac:picMk id="13" creationId="{B0C763EB-CFFF-582E-9784-2BD0AF83F42B}"/>
          </ac:picMkLst>
        </pc:picChg>
        <pc:picChg chg="mod ord">
          <ac:chgData name="Cheniti, Wassim" userId="765576bf-e47f-4727-8907-122c20aad215" providerId="ADAL" clId="{6E859CD3-053F-4264-9464-1BE5960255C0}" dt="2025-05-28T10:39:57.234" v="9262" actId="1076"/>
          <ac:picMkLst>
            <pc:docMk/>
            <pc:sldMk cId="1842980845" sldId="9206"/>
            <ac:picMk id="15" creationId="{732329F9-E5E3-46CC-B488-E3B333C633D9}"/>
          </ac:picMkLst>
        </pc:picChg>
        <pc:picChg chg="add mod">
          <ac:chgData name="Cheniti, Wassim" userId="765576bf-e47f-4727-8907-122c20aad215" providerId="ADAL" clId="{6E859CD3-053F-4264-9464-1BE5960255C0}" dt="2025-06-17T18:50:57.297" v="11783" actId="1076"/>
          <ac:picMkLst>
            <pc:docMk/>
            <pc:sldMk cId="1842980845" sldId="9206"/>
            <ac:picMk id="16" creationId="{F36FF1AA-EF93-6A8D-38BE-C2D163DBD863}"/>
          </ac:picMkLst>
        </pc:picChg>
        <pc:picChg chg="add mod">
          <ac:chgData name="Cheniti, Wassim" userId="765576bf-e47f-4727-8907-122c20aad215" providerId="ADAL" clId="{6E859CD3-053F-4264-9464-1BE5960255C0}" dt="2025-06-17T18:50:48.969" v="11782" actId="571"/>
          <ac:picMkLst>
            <pc:docMk/>
            <pc:sldMk cId="1842980845" sldId="9206"/>
            <ac:picMk id="18" creationId="{6FFA41FF-D40E-2CC1-4E85-C329554353D0}"/>
          </ac:picMkLst>
        </pc:picChg>
        <pc:picChg chg="add mod">
          <ac:chgData name="Cheniti, Wassim" userId="765576bf-e47f-4727-8907-122c20aad215" providerId="ADAL" clId="{6E859CD3-053F-4264-9464-1BE5960255C0}" dt="2025-06-17T18:50:57.297" v="11783" actId="1076"/>
          <ac:picMkLst>
            <pc:docMk/>
            <pc:sldMk cId="1842980845" sldId="9206"/>
            <ac:picMk id="26" creationId="{3F9AE743-E5B1-1370-A164-2D4744335165}"/>
          </ac:picMkLst>
        </pc:picChg>
        <pc:picChg chg="add mod">
          <ac:chgData name="Cheniti, Wassim" userId="765576bf-e47f-4727-8907-122c20aad215" providerId="ADAL" clId="{6E859CD3-053F-4264-9464-1BE5960255C0}" dt="2025-06-17T18:50:32.719" v="11778" actId="1076"/>
          <ac:picMkLst>
            <pc:docMk/>
            <pc:sldMk cId="1842980845" sldId="9206"/>
            <ac:picMk id="30" creationId="{D2B100D3-DFC7-1322-45E1-2775F015E21E}"/>
          </ac:picMkLst>
        </pc:picChg>
      </pc:sldChg>
      <pc:sldChg chg="addSp delSp modSp add del mod ord modClrScheme chgLayout">
        <pc:chgData name="Cheniti, Wassim" userId="765576bf-e47f-4727-8907-122c20aad215" providerId="ADAL" clId="{6E859CD3-053F-4264-9464-1BE5960255C0}" dt="2025-05-21T19:02:10.648" v="2623" actId="47"/>
        <pc:sldMkLst>
          <pc:docMk/>
          <pc:sldMk cId="3614771643" sldId="9207"/>
        </pc:sldMkLst>
      </pc:sldChg>
      <pc:sldChg chg="addSp delSp modSp add del mod modTransition delAnim modAnim">
        <pc:chgData name="Cheniti, Wassim" userId="765576bf-e47f-4727-8907-122c20aad215" providerId="ADAL" clId="{6E859CD3-053F-4264-9464-1BE5960255C0}" dt="2025-05-25T17:59:13.058" v="7441" actId="2696"/>
        <pc:sldMkLst>
          <pc:docMk/>
          <pc:sldMk cId="1751163911" sldId="9208"/>
        </pc:sldMkLst>
      </pc:sldChg>
      <pc:sldChg chg="add del">
        <pc:chgData name="Cheniti, Wassim" userId="765576bf-e47f-4727-8907-122c20aad215" providerId="ADAL" clId="{6E859CD3-053F-4264-9464-1BE5960255C0}" dt="2025-05-21T15:59:31.151" v="1269" actId="47"/>
        <pc:sldMkLst>
          <pc:docMk/>
          <pc:sldMk cId="2906102565" sldId="9208"/>
        </pc:sldMkLst>
      </pc:sldChg>
      <pc:sldChg chg="add del">
        <pc:chgData name="Cheniti, Wassim" userId="765576bf-e47f-4727-8907-122c20aad215" providerId="ADAL" clId="{6E859CD3-053F-4264-9464-1BE5960255C0}" dt="2025-05-21T15:57:07.204" v="1220" actId="47"/>
        <pc:sldMkLst>
          <pc:docMk/>
          <pc:sldMk cId="1069695936" sldId="9209"/>
        </pc:sldMkLst>
      </pc:sldChg>
      <pc:sldChg chg="addSp delSp modSp add del mod ord">
        <pc:chgData name="Cheniti, Wassim" userId="765576bf-e47f-4727-8907-122c20aad215" providerId="ADAL" clId="{6E859CD3-053F-4264-9464-1BE5960255C0}" dt="2025-05-21T18:33:16.296" v="2425" actId="2696"/>
        <pc:sldMkLst>
          <pc:docMk/>
          <pc:sldMk cId="3811381928" sldId="9209"/>
        </pc:sldMkLst>
      </pc:sldChg>
      <pc:sldChg chg="addSp delSp modSp add mod ord modTransition">
        <pc:chgData name="Cheniti, Wassim" userId="765576bf-e47f-4727-8907-122c20aad215" providerId="ADAL" clId="{6E859CD3-053F-4264-9464-1BE5960255C0}" dt="2025-06-05T07:50:49.997" v="11114"/>
        <pc:sldMkLst>
          <pc:docMk/>
          <pc:sldMk cId="62698346" sldId="9210"/>
        </pc:sldMkLst>
        <pc:spChg chg="add mod">
          <ac:chgData name="Cheniti, Wassim" userId="765576bf-e47f-4727-8907-122c20aad215" providerId="ADAL" clId="{6E859CD3-053F-4264-9464-1BE5960255C0}" dt="2025-05-23T10:36:55.216" v="5979"/>
          <ac:spMkLst>
            <pc:docMk/>
            <pc:sldMk cId="62698346" sldId="9210"/>
            <ac:spMk id="2" creationId="{6ED3B102-FF1D-0896-D99D-8C1AA274A573}"/>
          </ac:spMkLst>
        </pc:spChg>
        <pc:spChg chg="mod">
          <ac:chgData name="Cheniti, Wassim" userId="765576bf-e47f-4727-8907-122c20aad215" providerId="ADAL" clId="{6E859CD3-053F-4264-9464-1BE5960255C0}" dt="2025-05-21T19:54:18.941" v="2677" actId="20577"/>
          <ac:spMkLst>
            <pc:docMk/>
            <pc:sldMk cId="62698346" sldId="9210"/>
            <ac:spMk id="10" creationId="{CFB5BB8A-7B9E-B169-B084-05F252751878}"/>
          </ac:spMkLst>
        </pc:spChg>
        <pc:graphicFrameChg chg="add mod">
          <ac:chgData name="Cheniti, Wassim" userId="765576bf-e47f-4727-8907-122c20aad215" providerId="ADAL" clId="{6E859CD3-053F-4264-9464-1BE5960255C0}" dt="2025-05-21T18:09:29.303" v="2215"/>
          <ac:graphicFrameMkLst>
            <pc:docMk/>
            <pc:sldMk cId="62698346" sldId="9210"/>
            <ac:graphicFrameMk id="6" creationId="{A704A16D-5222-C9CC-F85A-89DC8FFF2730}"/>
          </ac:graphicFrameMkLst>
        </pc:graphicFrameChg>
      </pc:sldChg>
      <pc:sldChg chg="addSp delSp modSp add del mod modTransition">
        <pc:chgData name="Cheniti, Wassim" userId="765576bf-e47f-4727-8907-122c20aad215" providerId="ADAL" clId="{6E859CD3-053F-4264-9464-1BE5960255C0}" dt="2025-05-23T07:30:01.234" v="4529" actId="47"/>
        <pc:sldMkLst>
          <pc:docMk/>
          <pc:sldMk cId="4098251588" sldId="9211"/>
        </pc:sldMkLst>
      </pc:sldChg>
      <pc:sldChg chg="addSp delSp modSp add mod modTransition">
        <pc:chgData name="Cheniti, Wassim" userId="765576bf-e47f-4727-8907-122c20aad215" providerId="ADAL" clId="{6E859CD3-053F-4264-9464-1BE5960255C0}" dt="2025-06-05T07:50:49.997" v="11114"/>
        <pc:sldMkLst>
          <pc:docMk/>
          <pc:sldMk cId="2006612627" sldId="9212"/>
        </pc:sldMkLst>
        <pc:spChg chg="add mod">
          <ac:chgData name="Cheniti, Wassim" userId="765576bf-e47f-4727-8907-122c20aad215" providerId="ADAL" clId="{6E859CD3-053F-4264-9464-1BE5960255C0}" dt="2025-05-23T10:41:12.144" v="6059"/>
          <ac:spMkLst>
            <pc:docMk/>
            <pc:sldMk cId="2006612627" sldId="9212"/>
            <ac:spMk id="5" creationId="{FE8D67A2-63E0-DA20-F460-684792301CF6}"/>
          </ac:spMkLst>
        </pc:spChg>
        <pc:spChg chg="mod">
          <ac:chgData name="Cheniti, Wassim" userId="765576bf-e47f-4727-8907-122c20aad215" providerId="ADAL" clId="{6E859CD3-053F-4264-9464-1BE5960255C0}" dt="2025-05-21T17:48:19.904" v="1781" actId="20577"/>
          <ac:spMkLst>
            <pc:docMk/>
            <pc:sldMk cId="2006612627" sldId="9212"/>
            <ac:spMk id="10" creationId="{713BEFCB-5CCF-6158-8CCC-48702B06E8A5}"/>
          </ac:spMkLst>
        </pc:spChg>
        <pc:graphicFrameChg chg="add mod">
          <ac:chgData name="Cheniti, Wassim" userId="765576bf-e47f-4727-8907-122c20aad215" providerId="ADAL" clId="{6E859CD3-053F-4264-9464-1BE5960255C0}" dt="2025-05-21T18:07:16.563" v="2188" actId="1037"/>
          <ac:graphicFrameMkLst>
            <pc:docMk/>
            <pc:sldMk cId="2006612627" sldId="9212"/>
            <ac:graphicFrameMk id="2" creationId="{0BCB3374-8B0A-738C-1165-244F5C85CC7C}"/>
          </ac:graphicFrameMkLst>
        </pc:graphicFrameChg>
      </pc:sldChg>
      <pc:sldChg chg="addSp delSp modSp add del mod ord modTransition">
        <pc:chgData name="Cheniti, Wassim" userId="765576bf-e47f-4727-8907-122c20aad215" providerId="ADAL" clId="{6E859CD3-053F-4264-9464-1BE5960255C0}" dt="2025-05-25T18:43:41.504" v="7534" actId="2696"/>
        <pc:sldMkLst>
          <pc:docMk/>
          <pc:sldMk cId="1011755395" sldId="9213"/>
        </pc:sldMkLst>
      </pc:sldChg>
      <pc:sldChg chg="addSp modSp add del">
        <pc:chgData name="Cheniti, Wassim" userId="765576bf-e47f-4727-8907-122c20aad215" providerId="ADAL" clId="{6E859CD3-053F-4264-9464-1BE5960255C0}" dt="2025-05-21T18:33:22.365" v="2426" actId="2696"/>
        <pc:sldMkLst>
          <pc:docMk/>
          <pc:sldMk cId="3024228351" sldId="9214"/>
        </pc:sldMkLst>
      </pc:sldChg>
      <pc:sldChg chg="addSp delSp modSp new mod ord modTransition modClrScheme chgLayout">
        <pc:chgData name="Cheniti, Wassim" userId="765576bf-e47f-4727-8907-122c20aad215" providerId="ADAL" clId="{6E859CD3-053F-4264-9464-1BE5960255C0}" dt="2025-06-05T07:50:29.651" v="11111"/>
        <pc:sldMkLst>
          <pc:docMk/>
          <pc:sldMk cId="1781361331" sldId="9215"/>
        </pc:sldMkLst>
        <pc:spChg chg="add del mod">
          <ac:chgData name="Cheniti, Wassim" userId="765576bf-e47f-4727-8907-122c20aad215" providerId="ADAL" clId="{6E859CD3-053F-4264-9464-1BE5960255C0}" dt="2025-05-22T15:44:49.327" v="4199" actId="20577"/>
          <ac:spMkLst>
            <pc:docMk/>
            <pc:sldMk cId="1781361331" sldId="9215"/>
            <ac:spMk id="3" creationId="{563F9D45-A867-9AC4-34AE-8220045C70A9}"/>
          </ac:spMkLst>
        </pc:spChg>
        <pc:spChg chg="add mod">
          <ac:chgData name="Cheniti, Wassim" userId="765576bf-e47f-4727-8907-122c20aad215" providerId="ADAL" clId="{6E859CD3-053F-4264-9464-1BE5960255C0}" dt="2025-05-23T10:36:12.041" v="5958" actId="20577"/>
          <ac:spMkLst>
            <pc:docMk/>
            <pc:sldMk cId="1781361331" sldId="9215"/>
            <ac:spMk id="14" creationId="{D6BAAEFA-B3B5-A42B-D9F8-5013B38ACB42}"/>
          </ac:spMkLst>
        </pc:spChg>
        <pc:spChg chg="add mod">
          <ac:chgData name="Cheniti, Wassim" userId="765576bf-e47f-4727-8907-122c20aad215" providerId="ADAL" clId="{6E859CD3-053F-4264-9464-1BE5960255C0}" dt="2025-05-21T18:33:04.916" v="2424"/>
          <ac:spMkLst>
            <pc:docMk/>
            <pc:sldMk cId="1781361331" sldId="9215"/>
            <ac:spMk id="17" creationId="{3B8759DF-447C-1FFB-819E-6CB1BC7691E1}"/>
          </ac:spMkLst>
        </pc:spChg>
        <pc:graphicFrameChg chg="add mod">
          <ac:chgData name="Cheniti, Wassim" userId="765576bf-e47f-4727-8907-122c20aad215" providerId="ADAL" clId="{6E859CD3-053F-4264-9464-1BE5960255C0}" dt="2025-05-21T18:32:48.084" v="2420"/>
          <ac:graphicFrameMkLst>
            <pc:docMk/>
            <pc:sldMk cId="1781361331" sldId="9215"/>
            <ac:graphicFrameMk id="15" creationId="{48C8A66B-C7E9-0937-D8D3-A733815DD7CC}"/>
          </ac:graphicFrameMkLst>
        </pc:graphicFrameChg>
      </pc:sldChg>
      <pc:sldChg chg="add del ord">
        <pc:chgData name="Cheniti, Wassim" userId="765576bf-e47f-4727-8907-122c20aad215" providerId="ADAL" clId="{6E859CD3-053F-4264-9464-1BE5960255C0}" dt="2025-05-21T18:27:18.471" v="2338" actId="2890"/>
        <pc:sldMkLst>
          <pc:docMk/>
          <pc:sldMk cId="3151165171" sldId="9215"/>
        </pc:sldMkLst>
      </pc:sldChg>
      <pc:sldChg chg="addSp delSp modSp add del mod ord">
        <pc:chgData name="Cheniti, Wassim" userId="765576bf-e47f-4727-8907-122c20aad215" providerId="ADAL" clId="{6E859CD3-053F-4264-9464-1BE5960255C0}" dt="2025-05-21T19:54:57.504" v="2718" actId="2696"/>
        <pc:sldMkLst>
          <pc:docMk/>
          <pc:sldMk cId="262991024" sldId="9216"/>
        </pc:sldMkLst>
      </pc:sldChg>
      <pc:sldChg chg="addSp delSp modSp add mod ord modTransition modAnim">
        <pc:chgData name="Cheniti, Wassim" userId="765576bf-e47f-4727-8907-122c20aad215" providerId="ADAL" clId="{6E859CD3-053F-4264-9464-1BE5960255C0}" dt="2025-06-18T06:01:58.266" v="11855"/>
        <pc:sldMkLst>
          <pc:docMk/>
          <pc:sldMk cId="1139682307" sldId="9216"/>
        </pc:sldMkLst>
        <pc:spChg chg="add mod">
          <ac:chgData name="Cheniti, Wassim" userId="765576bf-e47f-4727-8907-122c20aad215" providerId="ADAL" clId="{6E859CD3-053F-4264-9464-1BE5960255C0}" dt="2025-05-23T10:37:04.846" v="5983"/>
          <ac:spMkLst>
            <pc:docMk/>
            <pc:sldMk cId="1139682307" sldId="9216"/>
            <ac:spMk id="2" creationId="{E94F3990-FC5B-8CB8-1813-A51E31237474}"/>
          </ac:spMkLst>
        </pc:spChg>
        <pc:spChg chg="mod">
          <ac:chgData name="Cheniti, Wassim" userId="765576bf-e47f-4727-8907-122c20aad215" providerId="ADAL" clId="{6E859CD3-053F-4264-9464-1BE5960255C0}" dt="2025-05-21T21:17:44.816" v="2960" actId="14100"/>
          <ac:spMkLst>
            <pc:docMk/>
            <pc:sldMk cId="1139682307" sldId="9216"/>
            <ac:spMk id="6" creationId="{20797EBC-E6D7-6672-22AD-74B9B10ECC23}"/>
          </ac:spMkLst>
        </pc:spChg>
        <pc:spChg chg="add mod ord">
          <ac:chgData name="Cheniti, Wassim" userId="765576bf-e47f-4727-8907-122c20aad215" providerId="ADAL" clId="{6E859CD3-053F-4264-9464-1BE5960255C0}" dt="2025-05-21T21:28:26.422" v="3017" actId="166"/>
          <ac:spMkLst>
            <pc:docMk/>
            <pc:sldMk cId="1139682307" sldId="9216"/>
            <ac:spMk id="27" creationId="{5D680CA5-B183-9935-7081-F6FC56C15486}"/>
          </ac:spMkLst>
        </pc:spChg>
        <pc:picChg chg="add del mod">
          <ac:chgData name="Cheniti, Wassim" userId="765576bf-e47f-4727-8907-122c20aad215" providerId="ADAL" clId="{6E859CD3-053F-4264-9464-1BE5960255C0}" dt="2025-06-08T09:10:25.615" v="11676" actId="1076"/>
          <ac:picMkLst>
            <pc:docMk/>
            <pc:sldMk cId="1139682307" sldId="9216"/>
            <ac:picMk id="7" creationId="{A3DB942D-136F-0941-0E9C-08A0B612EC3B}"/>
          </ac:picMkLst>
        </pc:picChg>
        <pc:picChg chg="add del mod">
          <ac:chgData name="Cheniti, Wassim" userId="765576bf-e47f-4727-8907-122c20aad215" providerId="ADAL" clId="{6E859CD3-053F-4264-9464-1BE5960255C0}" dt="2025-06-08T09:10:23.656" v="11675" actId="14100"/>
          <ac:picMkLst>
            <pc:docMk/>
            <pc:sldMk cId="1139682307" sldId="9216"/>
            <ac:picMk id="24" creationId="{083F7A13-38FA-CE67-6BE8-8DC3BE0DEDA2}"/>
          </ac:picMkLst>
        </pc:picChg>
      </pc:sldChg>
      <pc:sldChg chg="addSp delSp modSp new del mod">
        <pc:chgData name="Cheniti, Wassim" userId="765576bf-e47f-4727-8907-122c20aad215" providerId="ADAL" clId="{6E859CD3-053F-4264-9464-1BE5960255C0}" dt="2025-05-21T19:08:24.128" v="2640" actId="2696"/>
        <pc:sldMkLst>
          <pc:docMk/>
          <pc:sldMk cId="2240182655" sldId="9216"/>
        </pc:sldMkLst>
      </pc:sldChg>
      <pc:sldChg chg="addSp delSp modSp add del mod modTransition delAnim modAnim">
        <pc:chgData name="Cheniti, Wassim" userId="765576bf-e47f-4727-8907-122c20aad215" providerId="ADAL" clId="{6E859CD3-053F-4264-9464-1BE5960255C0}" dt="2025-05-22T10:10:44.071" v="3296" actId="47"/>
        <pc:sldMkLst>
          <pc:docMk/>
          <pc:sldMk cId="1984594960" sldId="9217"/>
        </pc:sldMkLst>
      </pc:sldChg>
      <pc:sldChg chg="addSp delSp modSp add mod ord modTransition">
        <pc:chgData name="Cheniti, Wassim" userId="765576bf-e47f-4727-8907-122c20aad215" providerId="ADAL" clId="{6E859CD3-053F-4264-9464-1BE5960255C0}" dt="2025-06-09T07:11:01.055" v="11704"/>
        <pc:sldMkLst>
          <pc:docMk/>
          <pc:sldMk cId="962064537" sldId="9218"/>
        </pc:sldMkLst>
        <pc:spChg chg="add mod">
          <ac:chgData name="Cheniti, Wassim" userId="765576bf-e47f-4727-8907-122c20aad215" providerId="ADAL" clId="{6E859CD3-053F-4264-9464-1BE5960255C0}" dt="2025-05-23T10:37:16.164" v="5989"/>
          <ac:spMkLst>
            <pc:docMk/>
            <pc:sldMk cId="962064537" sldId="9218"/>
            <ac:spMk id="2" creationId="{20629935-0FC2-ABEF-B172-E06AEC07C7AD}"/>
          </ac:spMkLst>
        </pc:spChg>
        <pc:spChg chg="mod">
          <ac:chgData name="Cheniti, Wassim" userId="765576bf-e47f-4727-8907-122c20aad215" providerId="ADAL" clId="{6E859CD3-053F-4264-9464-1BE5960255C0}" dt="2025-05-21T21:32:58.462" v="3061"/>
          <ac:spMkLst>
            <pc:docMk/>
            <pc:sldMk cId="962064537" sldId="9218"/>
            <ac:spMk id="6" creationId="{6D0DD3E6-75E7-12FF-124D-2EC6CAA6CFE2}"/>
          </ac:spMkLst>
        </pc:spChg>
        <pc:picChg chg="add mod ord">
          <ac:chgData name="Cheniti, Wassim" userId="765576bf-e47f-4727-8907-122c20aad215" providerId="ADAL" clId="{6E859CD3-053F-4264-9464-1BE5960255C0}" dt="2025-06-08T09:29:26.820" v="11702" actId="1076"/>
          <ac:picMkLst>
            <pc:docMk/>
            <pc:sldMk cId="962064537" sldId="9218"/>
            <ac:picMk id="14" creationId="{63175670-4FEA-4CF8-9072-A225DA19865F}"/>
          </ac:picMkLst>
        </pc:picChg>
      </pc:sldChg>
      <pc:sldChg chg="addSp delSp modSp add mod or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1545564172" sldId="9219"/>
        </pc:sldMkLst>
        <pc:spChg chg="add mod">
          <ac:chgData name="Cheniti, Wassim" userId="765576bf-e47f-4727-8907-122c20aad215" providerId="ADAL" clId="{6E859CD3-053F-4264-9464-1BE5960255C0}" dt="2025-05-23T10:37:08.021" v="5985"/>
          <ac:spMkLst>
            <pc:docMk/>
            <pc:sldMk cId="1545564172" sldId="9219"/>
            <ac:spMk id="38" creationId="{A0B66121-F285-93D6-4C89-97C00F7FB6F0}"/>
          </ac:spMkLst>
        </pc:spChg>
        <pc:picChg chg="add mod ord">
          <ac:chgData name="Cheniti, Wassim" userId="765576bf-e47f-4727-8907-122c20aad215" providerId="ADAL" clId="{6E859CD3-053F-4264-9464-1BE5960255C0}" dt="2025-05-25T18:48:38.322" v="7550" actId="14100"/>
          <ac:picMkLst>
            <pc:docMk/>
            <pc:sldMk cId="1545564172" sldId="9219"/>
            <ac:picMk id="37" creationId="{34BA86A0-7858-B1A8-F7A2-58355AE293B7}"/>
          </ac:picMkLst>
        </pc:picChg>
        <pc:cxnChg chg="add mod">
          <ac:chgData name="Cheniti, Wassim" userId="765576bf-e47f-4727-8907-122c20aad215" providerId="ADAL" clId="{6E859CD3-053F-4264-9464-1BE5960255C0}" dt="2025-05-22T10:11:10.960" v="3297" actId="208"/>
          <ac:cxnSpMkLst>
            <pc:docMk/>
            <pc:sldMk cId="1545564172" sldId="9219"/>
            <ac:cxnSpMk id="9" creationId="{095D24B2-044B-524B-C2EC-A172E0F25700}"/>
          </ac:cxnSpMkLst>
        </pc:cxnChg>
        <pc:cxnChg chg="add mod">
          <ac:chgData name="Cheniti, Wassim" userId="765576bf-e47f-4727-8907-122c20aad215" providerId="ADAL" clId="{6E859CD3-053F-4264-9464-1BE5960255C0}" dt="2025-05-22T10:11:14.449" v="3298" actId="208"/>
          <ac:cxnSpMkLst>
            <pc:docMk/>
            <pc:sldMk cId="1545564172" sldId="9219"/>
            <ac:cxnSpMk id="11" creationId="{0CBF6BC3-270B-623B-CC03-17A78EAE9971}"/>
          </ac:cxnSpMkLst>
        </pc:cxnChg>
        <pc:cxnChg chg="add mod">
          <ac:chgData name="Cheniti, Wassim" userId="765576bf-e47f-4727-8907-122c20aad215" providerId="ADAL" clId="{6E859CD3-053F-4264-9464-1BE5960255C0}" dt="2025-05-22T10:11:26.271" v="3301" actId="208"/>
          <ac:cxnSpMkLst>
            <pc:docMk/>
            <pc:sldMk cId="1545564172" sldId="9219"/>
            <ac:cxnSpMk id="19" creationId="{4429D605-2F76-EC76-9035-04B40BCF0B4A}"/>
          </ac:cxnSpMkLst>
        </pc:cxnChg>
        <pc:cxnChg chg="add mod">
          <ac:chgData name="Cheniti, Wassim" userId="765576bf-e47f-4727-8907-122c20aad215" providerId="ADAL" clId="{6E859CD3-053F-4264-9464-1BE5960255C0}" dt="2025-05-26T15:50:59.029" v="7877" actId="14100"/>
          <ac:cxnSpMkLst>
            <pc:docMk/>
            <pc:sldMk cId="1545564172" sldId="9219"/>
            <ac:cxnSpMk id="26" creationId="{F85786FD-A5AF-1FB4-7DAF-83602F467A71}"/>
          </ac:cxnSpMkLst>
        </pc:cxnChg>
        <pc:cxnChg chg="add mod">
          <ac:chgData name="Cheniti, Wassim" userId="765576bf-e47f-4727-8907-122c20aad215" providerId="ADAL" clId="{6E859CD3-053F-4264-9464-1BE5960255C0}" dt="2025-05-26T15:51:09.273" v="7878" actId="14100"/>
          <ac:cxnSpMkLst>
            <pc:docMk/>
            <pc:sldMk cId="1545564172" sldId="9219"/>
            <ac:cxnSpMk id="32" creationId="{3C435ACF-49D3-C108-8110-7D7626E4F093}"/>
          </ac:cxnSpMkLst>
        </pc:cxnChg>
      </pc:sldChg>
      <pc:sldChg chg="addSp delSp modSp add mod ord modTransition setBg delAnim modAnim">
        <pc:chgData name="Cheniti, Wassim" userId="765576bf-e47f-4727-8907-122c20aad215" providerId="ADAL" clId="{6E859CD3-053F-4264-9464-1BE5960255C0}" dt="2025-06-18T11:43:31.104" v="12326" actId="113"/>
        <pc:sldMkLst>
          <pc:docMk/>
          <pc:sldMk cId="1630958654" sldId="9220"/>
        </pc:sldMkLst>
        <pc:spChg chg="add del mod">
          <ac:chgData name="Cheniti, Wassim" userId="765576bf-e47f-4727-8907-122c20aad215" providerId="ADAL" clId="{6E859CD3-053F-4264-9464-1BE5960255C0}" dt="2025-06-18T11:43:02.199" v="12319" actId="478"/>
          <ac:spMkLst>
            <pc:docMk/>
            <pc:sldMk cId="1630958654" sldId="9220"/>
            <ac:spMk id="2" creationId="{14524C4E-C6B3-6C22-8431-593DDE634CED}"/>
          </ac:spMkLst>
        </pc:spChg>
        <pc:spChg chg="add del mod">
          <ac:chgData name="Cheniti, Wassim" userId="765576bf-e47f-4727-8907-122c20aad215" providerId="ADAL" clId="{6E859CD3-053F-4264-9464-1BE5960255C0}" dt="2025-06-18T11:43:03.852" v="12320" actId="478"/>
          <ac:spMkLst>
            <pc:docMk/>
            <pc:sldMk cId="1630958654" sldId="9220"/>
            <ac:spMk id="4" creationId="{75A8C15C-7E9B-7E41-BB42-0E43578AFC06}"/>
          </ac:spMkLst>
        </pc:spChg>
        <pc:spChg chg="mod">
          <ac:chgData name="Cheniti, Wassim" userId="765576bf-e47f-4727-8907-122c20aad215" providerId="ADAL" clId="{6E859CD3-053F-4264-9464-1BE5960255C0}" dt="2025-05-22T10:23:16.210" v="3328" actId="20577"/>
          <ac:spMkLst>
            <pc:docMk/>
            <pc:sldMk cId="1630958654" sldId="9220"/>
            <ac:spMk id="6" creationId="{1763D5FE-7E66-EC22-7EFD-CA7A3107AD4E}"/>
          </ac:spMkLst>
        </pc:spChg>
        <pc:spChg chg="add del mod">
          <ac:chgData name="Cheniti, Wassim" userId="765576bf-e47f-4727-8907-122c20aad215" providerId="ADAL" clId="{6E859CD3-053F-4264-9464-1BE5960255C0}" dt="2025-06-18T11:43:00.493" v="12318" actId="478"/>
          <ac:spMkLst>
            <pc:docMk/>
            <pc:sldMk cId="1630958654" sldId="9220"/>
            <ac:spMk id="7" creationId="{B823CD5E-A6C2-5336-7E3C-1CDE87675F1D}"/>
          </ac:spMkLst>
        </pc:spChg>
        <pc:spChg chg="add mod">
          <ac:chgData name="Cheniti, Wassim" userId="765576bf-e47f-4727-8907-122c20aad215" providerId="ADAL" clId="{6E859CD3-053F-4264-9464-1BE5960255C0}" dt="2025-05-23T10:41:15.735" v="6061"/>
          <ac:spMkLst>
            <pc:docMk/>
            <pc:sldMk cId="1630958654" sldId="9220"/>
            <ac:spMk id="10" creationId="{93A07535-CBD0-6329-231A-C9F4859E1BB7}"/>
          </ac:spMkLst>
        </pc:spChg>
        <pc:graphicFrameChg chg="add mod modGraphic">
          <ac:chgData name="Cheniti, Wassim" userId="765576bf-e47f-4727-8907-122c20aad215" providerId="ADAL" clId="{6E859CD3-053F-4264-9464-1BE5960255C0}" dt="2025-06-18T11:43:31.104" v="12326" actId="113"/>
          <ac:graphicFrameMkLst>
            <pc:docMk/>
            <pc:sldMk cId="1630958654" sldId="9220"/>
            <ac:graphicFrameMk id="9" creationId="{01816F8B-45ED-1894-3BF0-137385910677}"/>
          </ac:graphicFrameMkLst>
        </pc:graphicFrameChg>
      </pc:sldChg>
      <pc:sldChg chg="addSp delSp modSp add mod ord modTransition modClrScheme chgLayout">
        <pc:chgData name="Cheniti, Wassim" userId="765576bf-e47f-4727-8907-122c20aad215" providerId="ADAL" clId="{6E859CD3-053F-4264-9464-1BE5960255C0}" dt="2025-06-05T07:50:49.997" v="11114"/>
        <pc:sldMkLst>
          <pc:docMk/>
          <pc:sldMk cId="253718480" sldId="9221"/>
        </pc:sldMkLst>
        <pc:spChg chg="mod ord">
          <ac:chgData name="Cheniti, Wassim" userId="765576bf-e47f-4727-8907-122c20aad215" providerId="ADAL" clId="{6E859CD3-053F-4264-9464-1BE5960255C0}" dt="2025-05-22T15:16:00.075" v="4047" actId="26606"/>
          <ac:spMkLst>
            <pc:docMk/>
            <pc:sldMk cId="253718480" sldId="9221"/>
            <ac:spMk id="3" creationId="{D748049F-7985-732F-D1B4-705734CE236E}"/>
          </ac:spMkLst>
        </pc:spChg>
        <pc:spChg chg="mod ord">
          <ac:chgData name="Cheniti, Wassim" userId="765576bf-e47f-4727-8907-122c20aad215" providerId="ADAL" clId="{6E859CD3-053F-4264-9464-1BE5960255C0}" dt="2025-05-25T18:05:24.361" v="7444" actId="20577"/>
          <ac:spMkLst>
            <pc:docMk/>
            <pc:sldMk cId="253718480" sldId="9221"/>
            <ac:spMk id="6" creationId="{5E54975B-083A-9F53-1E9B-8336166EF07E}"/>
          </ac:spMkLst>
        </pc:spChg>
        <pc:spChg chg="add mod">
          <ac:chgData name="Cheniti, Wassim" userId="765576bf-e47f-4727-8907-122c20aad215" providerId="ADAL" clId="{6E859CD3-053F-4264-9464-1BE5960255C0}" dt="2025-05-23T10:41:05.119" v="6057"/>
          <ac:spMkLst>
            <pc:docMk/>
            <pc:sldMk cId="253718480" sldId="9221"/>
            <ac:spMk id="29" creationId="{4548389B-96F2-D9DE-7913-9DEDEFBFC86E}"/>
          </ac:spMkLst>
        </pc:spChg>
        <pc:picChg chg="add mod">
          <ac:chgData name="Cheniti, Wassim" userId="765576bf-e47f-4727-8907-122c20aad215" providerId="ADAL" clId="{6E859CD3-053F-4264-9464-1BE5960255C0}" dt="2025-05-22T15:32:41.343" v="4120" actId="1076"/>
          <ac:picMkLst>
            <pc:docMk/>
            <pc:sldMk cId="253718480" sldId="9221"/>
            <ac:picMk id="28" creationId="{F99F289E-DBF4-5B9E-0C4C-E521DFD7988D}"/>
          </ac:picMkLst>
        </pc:picChg>
        <pc:picChg chg="add mod">
          <ac:chgData name="Cheniti, Wassim" userId="765576bf-e47f-4727-8907-122c20aad215" providerId="ADAL" clId="{6E859CD3-053F-4264-9464-1BE5960255C0}" dt="2025-05-25T18:16:23.803" v="7459" actId="1076"/>
          <ac:picMkLst>
            <pc:docMk/>
            <pc:sldMk cId="253718480" sldId="9221"/>
            <ac:picMk id="2050" creationId="{16518280-5007-DB4E-6F68-3A95CF7C8E66}"/>
          </ac:picMkLst>
        </pc:picChg>
        <pc:picChg chg="add mod">
          <ac:chgData name="Cheniti, Wassim" userId="765576bf-e47f-4727-8907-122c20aad215" providerId="ADAL" clId="{6E859CD3-053F-4264-9464-1BE5960255C0}" dt="2025-05-22T15:33:23.849" v="4126" actId="1440"/>
          <ac:picMkLst>
            <pc:docMk/>
            <pc:sldMk cId="253718480" sldId="9221"/>
            <ac:picMk id="2066" creationId="{9F4C0430-3CE0-B0FF-D4CF-83A5C447C4D0}"/>
          </ac:picMkLst>
        </pc:picChg>
      </pc:sldChg>
      <pc:sldChg chg="addSp delSp modSp add del mod modTransition">
        <pc:chgData name="Cheniti, Wassim" userId="765576bf-e47f-4727-8907-122c20aad215" providerId="ADAL" clId="{6E859CD3-053F-4264-9464-1BE5960255C0}" dt="2025-05-27T12:57:01.576" v="8851" actId="47"/>
        <pc:sldMkLst>
          <pc:docMk/>
          <pc:sldMk cId="660107253" sldId="9222"/>
        </pc:sldMkLst>
      </pc:sldChg>
      <pc:sldChg chg="add del">
        <pc:chgData name="Cheniti, Wassim" userId="765576bf-e47f-4727-8907-122c20aad215" providerId="ADAL" clId="{6E859CD3-053F-4264-9464-1BE5960255C0}" dt="2025-05-22T15:10:45.273" v="4018" actId="2890"/>
        <pc:sldMkLst>
          <pc:docMk/>
          <pc:sldMk cId="1730410452" sldId="9223"/>
        </pc:sldMkLst>
      </pc:sldChg>
      <pc:sldChg chg="addSp delSp modSp add del mod modTransition delAnim modAnim">
        <pc:chgData name="Cheniti, Wassim" userId="765576bf-e47f-4727-8907-122c20aad215" providerId="ADAL" clId="{6E859CD3-053F-4264-9464-1BE5960255C0}" dt="2025-05-27T12:58:55.627" v="8863" actId="47"/>
        <pc:sldMkLst>
          <pc:docMk/>
          <pc:sldMk cId="3488549144" sldId="9223"/>
        </pc:sldMkLst>
      </pc:sldChg>
      <pc:sldChg chg="addSp delSp modSp add mod modTransition">
        <pc:chgData name="Cheniti, Wassim" userId="765576bf-e47f-4727-8907-122c20aad215" providerId="ADAL" clId="{6E859CD3-053F-4264-9464-1BE5960255C0}" dt="2025-06-05T07:50:41.875" v="11113"/>
        <pc:sldMkLst>
          <pc:docMk/>
          <pc:sldMk cId="3146258251" sldId="9224"/>
        </pc:sldMkLst>
        <pc:spChg chg="add mod">
          <ac:chgData name="Cheniti, Wassim" userId="765576bf-e47f-4727-8907-122c20aad215" providerId="ADAL" clId="{6E859CD3-053F-4264-9464-1BE5960255C0}" dt="2025-05-23T10:36:27.430" v="5965"/>
          <ac:spMkLst>
            <pc:docMk/>
            <pc:sldMk cId="3146258251" sldId="9224"/>
            <ac:spMk id="4" creationId="{8935D684-906B-4358-B2C3-9E4F3B3DBDC9}"/>
          </ac:spMkLst>
        </pc:spChg>
        <pc:graphicFrameChg chg="add mod">
          <ac:chgData name="Cheniti, Wassim" userId="765576bf-e47f-4727-8907-122c20aad215" providerId="ADAL" clId="{6E859CD3-053F-4264-9464-1BE5960255C0}" dt="2025-05-22T15:47:40.296" v="4268" actId="1036"/>
          <ac:graphicFrameMkLst>
            <pc:docMk/>
            <pc:sldMk cId="3146258251" sldId="9224"/>
            <ac:graphicFrameMk id="2" creationId="{07D77FA7-4747-1088-79BA-53823FA1D42F}"/>
          </ac:graphicFrameMkLst>
        </pc:graphicFrameChg>
      </pc:sldChg>
      <pc:sldChg chg="addSp delSp modSp add del mod modClrScheme chgLayout">
        <pc:chgData name="Cheniti, Wassim" userId="765576bf-e47f-4727-8907-122c20aad215" providerId="ADAL" clId="{6E859CD3-053F-4264-9464-1BE5960255C0}" dt="2025-05-25T18:15:16.894" v="7458" actId="2696"/>
        <pc:sldMkLst>
          <pc:docMk/>
          <pc:sldMk cId="2422502364" sldId="9225"/>
        </pc:sldMkLst>
      </pc:sldChg>
      <pc:sldChg chg="addSp delSp modSp add del mod">
        <pc:chgData name="Cheniti, Wassim" userId="765576bf-e47f-4727-8907-122c20aad215" providerId="ADAL" clId="{6E859CD3-053F-4264-9464-1BE5960255C0}" dt="2025-05-23T07:10:28.579" v="4448" actId="47"/>
        <pc:sldMkLst>
          <pc:docMk/>
          <pc:sldMk cId="3744733665" sldId="9226"/>
        </pc:sldMkLst>
      </pc:sldChg>
      <pc:sldChg chg="addSp delSp modSp add del mod ord delAnim">
        <pc:chgData name="Cheniti, Wassim" userId="765576bf-e47f-4727-8907-122c20aad215" providerId="ADAL" clId="{6E859CD3-053F-4264-9464-1BE5960255C0}" dt="2025-05-25T18:50:50.233" v="7553" actId="2696"/>
        <pc:sldMkLst>
          <pc:docMk/>
          <pc:sldMk cId="1484548113" sldId="9227"/>
        </pc:sldMkLst>
      </pc:sldChg>
      <pc:sldChg chg="addSp delSp modSp add del mod delAnim">
        <pc:chgData name="Cheniti, Wassim" userId="765576bf-e47f-4727-8907-122c20aad215" providerId="ADAL" clId="{6E859CD3-053F-4264-9464-1BE5960255C0}" dt="2025-05-23T07:28:17.553" v="4510" actId="2696"/>
        <pc:sldMkLst>
          <pc:docMk/>
          <pc:sldMk cId="813246770" sldId="9228"/>
        </pc:sldMkLst>
      </pc:sldChg>
      <pc:sldChg chg="addSp delSp modSp add mod modTransition">
        <pc:chgData name="Cheniti, Wassim" userId="765576bf-e47f-4727-8907-122c20aad215" providerId="ADAL" clId="{6E859CD3-053F-4264-9464-1BE5960255C0}" dt="2025-06-05T07:50:49.997" v="11114"/>
        <pc:sldMkLst>
          <pc:docMk/>
          <pc:sldMk cId="3530044612" sldId="9228"/>
        </pc:sldMkLst>
        <pc:spChg chg="add mod">
          <ac:chgData name="Cheniti, Wassim" userId="765576bf-e47f-4727-8907-122c20aad215" providerId="ADAL" clId="{6E859CD3-053F-4264-9464-1BE5960255C0}" dt="2025-05-23T10:40:23.686" v="6041"/>
          <ac:spMkLst>
            <pc:docMk/>
            <pc:sldMk cId="3530044612" sldId="9228"/>
            <ac:spMk id="5" creationId="{9B6058AE-45F4-B706-462B-66672FAE0DCD}"/>
          </ac:spMkLst>
        </pc:spChg>
      </pc:sldChg>
      <pc:sldChg chg="addSp delSp modSp add del mod setBg">
        <pc:chgData name="Cheniti, Wassim" userId="765576bf-e47f-4727-8907-122c20aad215" providerId="ADAL" clId="{6E859CD3-053F-4264-9464-1BE5960255C0}" dt="2025-05-23T08:05:31.089" v="4982" actId="2696"/>
        <pc:sldMkLst>
          <pc:docMk/>
          <pc:sldMk cId="3095537230" sldId="9229"/>
        </pc:sldMkLst>
      </pc:sldChg>
      <pc:sldChg chg="addSp delSp modSp add mod ord modTransition modAnim">
        <pc:chgData name="Cheniti, Wassim" userId="765576bf-e47f-4727-8907-122c20aad215" providerId="ADAL" clId="{6E859CD3-053F-4264-9464-1BE5960255C0}" dt="2025-06-18T06:13:08.354" v="11865"/>
        <pc:sldMkLst>
          <pc:docMk/>
          <pc:sldMk cId="2201653442" sldId="9230"/>
        </pc:sldMkLst>
        <pc:spChg chg="add mod">
          <ac:chgData name="Cheniti, Wassim" userId="765576bf-e47f-4727-8907-122c20aad215" providerId="ADAL" clId="{6E859CD3-053F-4264-9464-1BE5960255C0}" dt="2025-06-03T06:54:07.210" v="10413" actId="1038"/>
          <ac:spMkLst>
            <pc:docMk/>
            <pc:sldMk cId="2201653442" sldId="9230"/>
            <ac:spMk id="2" creationId="{66B775E7-A778-B965-CAF8-BD48E837F35D}"/>
          </ac:spMkLst>
        </pc:spChg>
        <pc:spChg chg="mod">
          <ac:chgData name="Cheniti, Wassim" userId="765576bf-e47f-4727-8907-122c20aad215" providerId="ADAL" clId="{6E859CD3-053F-4264-9464-1BE5960255C0}" dt="2025-05-23T08:04:35.564" v="4981"/>
          <ac:spMkLst>
            <pc:docMk/>
            <pc:sldMk cId="2201653442" sldId="9230"/>
            <ac:spMk id="6" creationId="{4158F71E-20EE-0C98-79AC-D117AA3C2C7B}"/>
          </ac:spMkLst>
        </pc:spChg>
        <pc:spChg chg="add mod">
          <ac:chgData name="Cheniti, Wassim" userId="765576bf-e47f-4727-8907-122c20aad215" providerId="ADAL" clId="{6E859CD3-053F-4264-9464-1BE5960255C0}" dt="2025-05-25T08:07:38.177" v="7434" actId="108"/>
          <ac:spMkLst>
            <pc:docMk/>
            <pc:sldMk cId="2201653442" sldId="9230"/>
            <ac:spMk id="7" creationId="{E1A6A794-D07F-C714-AC62-67826D3E943F}"/>
          </ac:spMkLst>
        </pc:spChg>
        <pc:spChg chg="add mod">
          <ac:chgData name="Cheniti, Wassim" userId="765576bf-e47f-4727-8907-122c20aad215" providerId="ADAL" clId="{6E859CD3-053F-4264-9464-1BE5960255C0}" dt="2025-05-23T10:37:19.034" v="5991"/>
          <ac:spMkLst>
            <pc:docMk/>
            <pc:sldMk cId="2201653442" sldId="9230"/>
            <ac:spMk id="8" creationId="{03A0474C-18A3-9F23-8F2A-F9E857A8C573}"/>
          </ac:spMkLst>
        </pc:spChg>
        <pc:spChg chg="add mod">
          <ac:chgData name="Cheniti, Wassim" userId="765576bf-e47f-4727-8907-122c20aad215" providerId="ADAL" clId="{6E859CD3-053F-4264-9464-1BE5960255C0}" dt="2025-06-03T06:54:23.913" v="10415" actId="14100"/>
          <ac:spMkLst>
            <pc:docMk/>
            <pc:sldMk cId="2201653442" sldId="9230"/>
            <ac:spMk id="11" creationId="{BCA6FC0D-D648-5243-EEF4-E491C9F00E6B}"/>
          </ac:spMkLst>
        </pc:spChg>
        <pc:spChg chg="add mod">
          <ac:chgData name="Cheniti, Wassim" userId="765576bf-e47f-4727-8907-122c20aad215" providerId="ADAL" clId="{6E859CD3-053F-4264-9464-1BE5960255C0}" dt="2025-06-03T06:54:00.621" v="10410" actId="1035"/>
          <ac:spMkLst>
            <pc:docMk/>
            <pc:sldMk cId="2201653442" sldId="9230"/>
            <ac:spMk id="13" creationId="{1B3EC434-4296-0C6B-D210-B8F34F2D8996}"/>
          </ac:spMkLst>
        </pc:spChg>
        <pc:spChg chg="add mod">
          <ac:chgData name="Cheniti, Wassim" userId="765576bf-e47f-4727-8907-122c20aad215" providerId="ADAL" clId="{6E859CD3-053F-4264-9464-1BE5960255C0}" dt="2025-06-03T06:54:34.823" v="10419" actId="14100"/>
          <ac:spMkLst>
            <pc:docMk/>
            <pc:sldMk cId="2201653442" sldId="9230"/>
            <ac:spMk id="14" creationId="{6D63FAEA-8449-1C31-AE54-1BF5CAF6B64E}"/>
          </ac:spMkLst>
        </pc:spChg>
        <pc:graphicFrameChg chg="add mod modGraphic">
          <ac:chgData name="Cheniti, Wassim" userId="765576bf-e47f-4727-8907-122c20aad215" providerId="ADAL" clId="{6E859CD3-053F-4264-9464-1BE5960255C0}" dt="2025-06-03T06:54:27.605" v="10417" actId="1076"/>
          <ac:graphicFrameMkLst>
            <pc:docMk/>
            <pc:sldMk cId="2201653442" sldId="9230"/>
            <ac:graphicFrameMk id="4" creationId="{857FE2A0-23FF-E062-F0CA-57A171A6461A}"/>
          </ac:graphicFrameMkLst>
        </pc:graphicFrameChg>
      </pc:sldChg>
      <pc:sldChg chg="addSp delSp modSp add mod ord modTransition modClrScheme chgLayout">
        <pc:chgData name="Cheniti, Wassim" userId="765576bf-e47f-4727-8907-122c20aad215" providerId="ADAL" clId="{6E859CD3-053F-4264-9464-1BE5960255C0}" dt="2025-06-05T07:50:49.997" v="11114"/>
        <pc:sldMkLst>
          <pc:docMk/>
          <pc:sldMk cId="3408526749" sldId="9231"/>
        </pc:sldMkLst>
        <pc:spChg chg="mod ord">
          <ac:chgData name="Cheniti, Wassim" userId="765576bf-e47f-4727-8907-122c20aad215" providerId="ADAL" clId="{6E859CD3-053F-4264-9464-1BE5960255C0}" dt="2025-05-23T08:21:40.338" v="5058" actId="26606"/>
          <ac:spMkLst>
            <pc:docMk/>
            <pc:sldMk cId="3408526749" sldId="9231"/>
            <ac:spMk id="3" creationId="{0C6B97E1-F690-D0F8-6D04-ACA958379CAF}"/>
          </ac:spMkLst>
        </pc:spChg>
        <pc:spChg chg="add mod">
          <ac:chgData name="Cheniti, Wassim" userId="765576bf-e47f-4727-8907-122c20aad215" providerId="ADAL" clId="{6E859CD3-053F-4264-9464-1BE5960255C0}" dt="2025-05-27T13:08:59.233" v="8957" actId="1076"/>
          <ac:spMkLst>
            <pc:docMk/>
            <pc:sldMk cId="3408526749" sldId="9231"/>
            <ac:spMk id="4" creationId="{D7271557-0D1F-1BB7-F261-F2FBA402D856}"/>
          </ac:spMkLst>
        </pc:spChg>
        <pc:spChg chg="mod ord">
          <ac:chgData name="Cheniti, Wassim" userId="765576bf-e47f-4727-8907-122c20aad215" providerId="ADAL" clId="{6E859CD3-053F-4264-9464-1BE5960255C0}" dt="2025-05-23T08:21:40.338" v="5058" actId="26606"/>
          <ac:spMkLst>
            <pc:docMk/>
            <pc:sldMk cId="3408526749" sldId="9231"/>
            <ac:spMk id="6" creationId="{0633BD6A-8C26-BE46-A37A-501A9C75E8EC}"/>
          </ac:spMkLst>
        </pc:spChg>
        <pc:spChg chg="add mod">
          <ac:chgData name="Cheniti, Wassim" userId="765576bf-e47f-4727-8907-122c20aad215" providerId="ADAL" clId="{6E859CD3-053F-4264-9464-1BE5960255C0}" dt="2025-05-23T10:40:28.179" v="6043"/>
          <ac:spMkLst>
            <pc:docMk/>
            <pc:sldMk cId="3408526749" sldId="9231"/>
            <ac:spMk id="7" creationId="{665E3DBE-5011-03A6-E565-18FA0923999B}"/>
          </ac:spMkLst>
        </pc:spChg>
        <pc:spChg chg="add mod ord">
          <ac:chgData name="Cheniti, Wassim" userId="765576bf-e47f-4727-8907-122c20aad215" providerId="ADAL" clId="{6E859CD3-053F-4264-9464-1BE5960255C0}" dt="2025-05-24T16:48:03.031" v="6444" actId="166"/>
          <ac:spMkLst>
            <pc:docMk/>
            <pc:sldMk cId="3408526749" sldId="9231"/>
            <ac:spMk id="8" creationId="{1CEFD369-A383-46E6-F4D3-ADBD7E1E8430}"/>
          </ac:spMkLst>
        </pc:spChg>
        <pc:picChg chg="add mod ord">
          <ac:chgData name="Cheniti, Wassim" userId="765576bf-e47f-4727-8907-122c20aad215" providerId="ADAL" clId="{6E859CD3-053F-4264-9464-1BE5960255C0}" dt="2025-05-24T16:47:08.644" v="6438" actId="167"/>
          <ac:picMkLst>
            <pc:docMk/>
            <pc:sldMk cId="3408526749" sldId="9231"/>
            <ac:picMk id="2" creationId="{6F84E64A-E121-8619-BDEF-5FACAA9D6844}"/>
          </ac:picMkLst>
        </pc:picChg>
        <pc:picChg chg="add mod">
          <ac:chgData name="Cheniti, Wassim" userId="765576bf-e47f-4727-8907-122c20aad215" providerId="ADAL" clId="{6E859CD3-053F-4264-9464-1BE5960255C0}" dt="2025-05-23T14:38:53.977" v="6435" actId="1076"/>
          <ac:picMkLst>
            <pc:docMk/>
            <pc:sldMk cId="3408526749" sldId="9231"/>
            <ac:picMk id="5" creationId="{7457D00A-E4D9-BEAD-65FA-D4C5C9F5EE54}"/>
          </ac:picMkLst>
        </pc:picChg>
      </pc:sldChg>
      <pc:sldChg chg="addSp delSp modSp add mod or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2553710438" sldId="9232"/>
        </pc:sldMkLst>
        <pc:spChg chg="mod">
          <ac:chgData name="Cheniti, Wassim" userId="765576bf-e47f-4727-8907-122c20aad215" providerId="ADAL" clId="{6E859CD3-053F-4264-9464-1BE5960255C0}" dt="2025-05-23T08:14:14.652" v="5019"/>
          <ac:spMkLst>
            <pc:docMk/>
            <pc:sldMk cId="2553710438" sldId="9232"/>
            <ac:spMk id="6" creationId="{1799234D-8D47-F991-F6AF-8E5B92F62576}"/>
          </ac:spMkLst>
        </pc:spChg>
        <pc:spChg chg="add mod ord">
          <ac:chgData name="Cheniti, Wassim" userId="765576bf-e47f-4727-8907-122c20aad215" providerId="ADAL" clId="{6E859CD3-053F-4264-9464-1BE5960255C0}" dt="2025-06-02T08:26:41.282" v="10030" actId="166"/>
          <ac:spMkLst>
            <pc:docMk/>
            <pc:sldMk cId="2553710438" sldId="9232"/>
            <ac:spMk id="9" creationId="{A9518C47-6280-9422-4F18-C193D4B30B64}"/>
          </ac:spMkLst>
        </pc:spChg>
        <pc:spChg chg="add mod">
          <ac:chgData name="Cheniti, Wassim" userId="765576bf-e47f-4727-8907-122c20aad215" providerId="ADAL" clId="{6E859CD3-053F-4264-9464-1BE5960255C0}" dt="2025-05-23T10:41:01.181" v="6055"/>
          <ac:spMkLst>
            <pc:docMk/>
            <pc:sldMk cId="2553710438" sldId="9232"/>
            <ac:spMk id="10" creationId="{96CDC5FA-B2F6-135A-7955-DDCA634BB647}"/>
          </ac:spMkLst>
        </pc:spChg>
        <pc:spChg chg="add mod">
          <ac:chgData name="Cheniti, Wassim" userId="765576bf-e47f-4727-8907-122c20aad215" providerId="ADAL" clId="{6E859CD3-053F-4264-9464-1BE5960255C0}" dt="2025-05-27T13:02:43.923" v="8926" actId="20577"/>
          <ac:spMkLst>
            <pc:docMk/>
            <pc:sldMk cId="2553710438" sldId="9232"/>
            <ac:spMk id="11" creationId="{CA4D2122-745F-2915-80F9-58641BC24E71}"/>
          </ac:spMkLst>
        </pc:spChg>
        <pc:picChg chg="add mod">
          <ac:chgData name="Cheniti, Wassim" userId="765576bf-e47f-4727-8907-122c20aad215" providerId="ADAL" clId="{6E859CD3-053F-4264-9464-1BE5960255C0}" dt="2025-06-02T08:27:46.243" v="10049" actId="1076"/>
          <ac:picMkLst>
            <pc:docMk/>
            <pc:sldMk cId="2553710438" sldId="9232"/>
            <ac:picMk id="4" creationId="{9F031DDC-B04B-95CB-881B-664FB72D50E1}"/>
          </ac:picMkLst>
        </pc:picChg>
        <pc:picChg chg="add mod ord">
          <ac:chgData name="Cheniti, Wassim" userId="765576bf-e47f-4727-8907-122c20aad215" providerId="ADAL" clId="{6E859CD3-053F-4264-9464-1BE5960255C0}" dt="2025-06-02T08:27:42.532" v="10048" actId="1036"/>
          <ac:picMkLst>
            <pc:docMk/>
            <pc:sldMk cId="2553710438" sldId="9232"/>
            <ac:picMk id="5" creationId="{6BA47CA5-03F6-7BBA-8257-9D7B99E19B2B}"/>
          </ac:picMkLst>
        </pc:picChg>
        <pc:picChg chg="add mod ord">
          <ac:chgData name="Cheniti, Wassim" userId="765576bf-e47f-4727-8907-122c20aad215" providerId="ADAL" clId="{6E859CD3-053F-4264-9464-1BE5960255C0}" dt="2025-05-27T13:00:37.646" v="8869" actId="1076"/>
          <ac:picMkLst>
            <pc:docMk/>
            <pc:sldMk cId="2553710438" sldId="9232"/>
            <ac:picMk id="8" creationId="{799A69FC-7460-C7FD-D5F0-4602880E9E9F}"/>
          </ac:picMkLst>
        </pc:picChg>
      </pc:sldChg>
      <pc:sldChg chg="add del">
        <pc:chgData name="Cheniti, Wassim" userId="765576bf-e47f-4727-8907-122c20aad215" providerId="ADAL" clId="{6E859CD3-053F-4264-9464-1BE5960255C0}" dt="2025-05-23T08:13:45.593" v="5015" actId="47"/>
        <pc:sldMkLst>
          <pc:docMk/>
          <pc:sldMk cId="3449387010" sldId="9232"/>
        </pc:sldMkLst>
      </pc:sldChg>
      <pc:sldChg chg="addSp delSp modSp add mod or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2688198417" sldId="9233"/>
        </pc:sldMkLst>
        <pc:spChg chg="mod">
          <ac:chgData name="Cheniti, Wassim" userId="765576bf-e47f-4727-8907-122c20aad215" providerId="ADAL" clId="{6E859CD3-053F-4264-9464-1BE5960255C0}" dt="2025-05-23T08:13:56.577" v="5018"/>
          <ac:spMkLst>
            <pc:docMk/>
            <pc:sldMk cId="2688198417" sldId="9233"/>
            <ac:spMk id="6" creationId="{EDAA3C74-B480-7205-0CA7-38282ABDF1D7}"/>
          </ac:spMkLst>
        </pc:spChg>
        <pc:spChg chg="add mod ord">
          <ac:chgData name="Cheniti, Wassim" userId="765576bf-e47f-4727-8907-122c20aad215" providerId="ADAL" clId="{6E859CD3-053F-4264-9464-1BE5960255C0}" dt="2025-05-27T08:04:24.902" v="8106" actId="166"/>
          <ac:spMkLst>
            <pc:docMk/>
            <pc:sldMk cId="2688198417" sldId="9233"/>
            <ac:spMk id="9" creationId="{3695DEA2-DC25-56B1-BE51-7B33E344D75F}"/>
          </ac:spMkLst>
        </pc:spChg>
        <pc:spChg chg="add mod">
          <ac:chgData name="Cheniti, Wassim" userId="765576bf-e47f-4727-8907-122c20aad215" providerId="ADAL" clId="{6E859CD3-053F-4264-9464-1BE5960255C0}" dt="2025-05-23T10:40:42.910" v="6047"/>
          <ac:spMkLst>
            <pc:docMk/>
            <pc:sldMk cId="2688198417" sldId="9233"/>
            <ac:spMk id="12" creationId="{E18193B5-A3B2-E4AE-8F0A-351965DACC2E}"/>
          </ac:spMkLst>
        </pc:spChg>
        <pc:spChg chg="add mod">
          <ac:chgData name="Cheniti, Wassim" userId="765576bf-e47f-4727-8907-122c20aad215" providerId="ADAL" clId="{6E859CD3-053F-4264-9464-1BE5960255C0}" dt="2025-05-27T11:12:49.583" v="8408" actId="20577"/>
          <ac:spMkLst>
            <pc:docMk/>
            <pc:sldMk cId="2688198417" sldId="9233"/>
            <ac:spMk id="16" creationId="{917456D8-E3B0-E283-50B9-A94F5817A014}"/>
          </ac:spMkLst>
        </pc:spChg>
        <pc:picChg chg="add mod">
          <ac:chgData name="Cheniti, Wassim" userId="765576bf-e47f-4727-8907-122c20aad215" providerId="ADAL" clId="{6E859CD3-053F-4264-9464-1BE5960255C0}" dt="2025-05-27T11:11:54.463" v="8394" actId="14100"/>
          <ac:picMkLst>
            <pc:docMk/>
            <pc:sldMk cId="2688198417" sldId="9233"/>
            <ac:picMk id="7" creationId="{BEA62903-E6F7-331C-483F-2613649DED36}"/>
          </ac:picMkLst>
        </pc:picChg>
      </pc:sldChg>
      <pc:sldChg chg="add del">
        <pc:chgData name="Cheniti, Wassim" userId="765576bf-e47f-4727-8907-122c20aad215" providerId="ADAL" clId="{6E859CD3-053F-4264-9464-1BE5960255C0}" dt="2025-05-23T08:13:41.606" v="5014" actId="47"/>
        <pc:sldMkLst>
          <pc:docMk/>
          <pc:sldMk cId="4114403038" sldId="9233"/>
        </pc:sldMkLst>
      </pc:sldChg>
      <pc:sldChg chg="addSp delSp modSp add del mod modTransition">
        <pc:chgData name="Cheniti, Wassim" userId="765576bf-e47f-4727-8907-122c20aad215" providerId="ADAL" clId="{6E859CD3-053F-4264-9464-1BE5960255C0}" dt="2025-05-27T12:57:04.674" v="8852" actId="47"/>
        <pc:sldMkLst>
          <pc:docMk/>
          <pc:sldMk cId="1192177749" sldId="9234"/>
        </pc:sldMkLst>
      </pc:sldChg>
      <pc:sldChg chg="add del ord">
        <pc:chgData name="Cheniti, Wassim" userId="765576bf-e47f-4727-8907-122c20aad215" providerId="ADAL" clId="{6E859CD3-053F-4264-9464-1BE5960255C0}" dt="2025-05-23T08:31:50.385" v="5130" actId="2696"/>
        <pc:sldMkLst>
          <pc:docMk/>
          <pc:sldMk cId="737163929" sldId="9235"/>
        </pc:sldMkLst>
      </pc:sldChg>
      <pc:sldChg chg="addSp delSp modSp add del mod">
        <pc:chgData name="Cheniti, Wassim" userId="765576bf-e47f-4727-8907-122c20aad215" providerId="ADAL" clId="{6E859CD3-053F-4264-9464-1BE5960255C0}" dt="2025-05-23T09:26:24.502" v="5429" actId="2696"/>
        <pc:sldMkLst>
          <pc:docMk/>
          <pc:sldMk cId="3628773723" sldId="9236"/>
        </pc:sldMkLst>
      </pc:sldChg>
      <pc:sldChg chg="addSp delSp modSp add mod modTransition modAnim">
        <pc:chgData name="Cheniti, Wassim" userId="765576bf-e47f-4727-8907-122c20aad215" providerId="ADAL" clId="{6E859CD3-053F-4264-9464-1BE5960255C0}" dt="2025-06-18T06:10:56.281" v="11864"/>
        <pc:sldMkLst>
          <pc:docMk/>
          <pc:sldMk cId="222182499" sldId="9237"/>
        </pc:sldMkLst>
        <pc:spChg chg="add mod">
          <ac:chgData name="Cheniti, Wassim" userId="765576bf-e47f-4727-8907-122c20aad215" providerId="ADAL" clId="{6E859CD3-053F-4264-9464-1BE5960255C0}" dt="2025-06-03T06:55:37.083" v="10435" actId="14100"/>
          <ac:spMkLst>
            <pc:docMk/>
            <pc:sldMk cId="222182499" sldId="9237"/>
            <ac:spMk id="2" creationId="{125C99A5-A799-79AD-E3B8-B96EDD9E3E2C}"/>
          </ac:spMkLst>
        </pc:spChg>
        <pc:spChg chg="add mod">
          <ac:chgData name="Cheniti, Wassim" userId="765576bf-e47f-4727-8907-122c20aad215" providerId="ADAL" clId="{6E859CD3-053F-4264-9464-1BE5960255C0}" dt="2025-05-30T15:43:15.377" v="9539" actId="14100"/>
          <ac:spMkLst>
            <pc:docMk/>
            <pc:sldMk cId="222182499" sldId="9237"/>
            <ac:spMk id="4" creationId="{058FD0EE-59A0-B29B-5EF5-6CA8B581DC5A}"/>
          </ac:spMkLst>
        </pc:spChg>
        <pc:spChg chg="add mod">
          <ac:chgData name="Cheniti, Wassim" userId="765576bf-e47f-4727-8907-122c20aad215" providerId="ADAL" clId="{6E859CD3-053F-4264-9464-1BE5960255C0}" dt="2025-05-23T14:36:06.872" v="6415" actId="1076"/>
          <ac:spMkLst>
            <pc:docMk/>
            <pc:sldMk cId="222182499" sldId="9237"/>
            <ac:spMk id="11" creationId="{ECF27C4C-A9EC-A3ED-5FC3-454164D3863F}"/>
          </ac:spMkLst>
        </pc:spChg>
        <pc:spChg chg="add mod">
          <ac:chgData name="Cheniti, Wassim" userId="765576bf-e47f-4727-8907-122c20aad215" providerId="ADAL" clId="{6E859CD3-053F-4264-9464-1BE5960255C0}" dt="2025-05-23T10:39:59.733" v="6033"/>
          <ac:spMkLst>
            <pc:docMk/>
            <pc:sldMk cId="222182499" sldId="9237"/>
            <ac:spMk id="14" creationId="{60A06CC2-E5F7-1BCF-55B7-9A3A505AE1CD}"/>
          </ac:spMkLst>
        </pc:spChg>
        <pc:graphicFrameChg chg="add mod modGraphic">
          <ac:chgData name="Cheniti, Wassim" userId="765576bf-e47f-4727-8907-122c20aad215" providerId="ADAL" clId="{6E859CD3-053F-4264-9464-1BE5960255C0}" dt="2025-06-17T19:32:55.529" v="11832" actId="20577"/>
          <ac:graphicFrameMkLst>
            <pc:docMk/>
            <pc:sldMk cId="222182499" sldId="9237"/>
            <ac:graphicFrameMk id="7" creationId="{FADD64E6-99E1-313F-5CF3-4A7844564246}"/>
          </ac:graphicFrameMkLst>
        </pc:graphicFrameChg>
        <pc:picChg chg="add mod">
          <ac:chgData name="Cheniti, Wassim" userId="765576bf-e47f-4727-8907-122c20aad215" providerId="ADAL" clId="{6E859CD3-053F-4264-9464-1BE5960255C0}" dt="2025-05-23T14:36:09.500" v="6416" actId="1076"/>
          <ac:picMkLst>
            <pc:docMk/>
            <pc:sldMk cId="222182499" sldId="9237"/>
            <ac:picMk id="13" creationId="{269E4A1F-FD9E-2A59-88A3-9A4725E154E2}"/>
          </ac:picMkLst>
        </pc:picChg>
      </pc:sldChg>
      <pc:sldChg chg="addSp delSp modSp add mod modTransition delAnim modAnim">
        <pc:chgData name="Cheniti, Wassim" userId="765576bf-e47f-4727-8907-122c20aad215" providerId="ADAL" clId="{6E859CD3-053F-4264-9464-1BE5960255C0}" dt="2025-06-08T07:34:53.934" v="11157" actId="478"/>
        <pc:sldMkLst>
          <pc:docMk/>
          <pc:sldMk cId="1794095680" sldId="9238"/>
        </pc:sldMkLst>
        <pc:spChg chg="mod">
          <ac:chgData name="Cheniti, Wassim" userId="765576bf-e47f-4727-8907-122c20aad215" providerId="ADAL" clId="{6E859CD3-053F-4264-9464-1BE5960255C0}" dt="2025-05-25T08:07:28.884" v="7432" actId="108"/>
          <ac:spMkLst>
            <pc:docMk/>
            <pc:sldMk cId="1794095680" sldId="9238"/>
            <ac:spMk id="4" creationId="{ECFB9E52-5B6C-629A-69E9-9ABD7375544A}"/>
          </ac:spMkLst>
        </pc:spChg>
        <pc:spChg chg="mod">
          <ac:chgData name="Cheniti, Wassim" userId="765576bf-e47f-4727-8907-122c20aad215" providerId="ADAL" clId="{6E859CD3-053F-4264-9464-1BE5960255C0}" dt="2025-06-03T06:59:43.680" v="10460" actId="1076"/>
          <ac:spMkLst>
            <pc:docMk/>
            <pc:sldMk cId="1794095680" sldId="9238"/>
            <ac:spMk id="5" creationId="{0C7656BD-9F6D-449E-C50B-EDF4FF65A985}"/>
          </ac:spMkLst>
        </pc:spChg>
        <pc:spChg chg="add mod">
          <ac:chgData name="Cheniti, Wassim" userId="765576bf-e47f-4727-8907-122c20aad215" providerId="ADAL" clId="{6E859CD3-053F-4264-9464-1BE5960255C0}" dt="2025-05-23T10:40:05.155" v="6035"/>
          <ac:spMkLst>
            <pc:docMk/>
            <pc:sldMk cId="1794095680" sldId="9238"/>
            <ac:spMk id="7" creationId="{D072BE08-32BF-5031-0CA3-F4B1FEEF2518}"/>
          </ac:spMkLst>
        </pc:spChg>
        <pc:graphicFrameChg chg="add mod modGraphic">
          <ac:chgData name="Cheniti, Wassim" userId="765576bf-e47f-4727-8907-122c20aad215" providerId="ADAL" clId="{6E859CD3-053F-4264-9464-1BE5960255C0}" dt="2025-06-03T06:56:41.943" v="10440" actId="1076"/>
          <ac:graphicFrameMkLst>
            <pc:docMk/>
            <pc:sldMk cId="1794095680" sldId="9238"/>
            <ac:graphicFrameMk id="2" creationId="{2259CC1F-72D9-DEAD-0994-E41C606A9956}"/>
          </ac:graphicFrameMkLst>
        </pc:graphicFrameChg>
        <pc:graphicFrameChg chg="add mod modGraphic">
          <ac:chgData name="Cheniti, Wassim" userId="765576bf-e47f-4727-8907-122c20aad215" providerId="ADAL" clId="{6E859CD3-053F-4264-9464-1BE5960255C0}" dt="2025-06-03T06:56:44.579" v="10443" actId="403"/>
          <ac:graphicFrameMkLst>
            <pc:docMk/>
            <pc:sldMk cId="1794095680" sldId="9238"/>
            <ac:graphicFrameMk id="8" creationId="{7C2B732F-916F-2CA4-5F22-4EB13FE232FF}"/>
          </ac:graphicFrameMkLst>
        </pc:graphicFrameChg>
        <pc:graphicFrameChg chg="add mod modGraphic">
          <ac:chgData name="Cheniti, Wassim" userId="765576bf-e47f-4727-8907-122c20aad215" providerId="ADAL" clId="{6E859CD3-053F-4264-9464-1BE5960255C0}" dt="2025-06-03T06:56:42.364" v="10441" actId="403"/>
          <ac:graphicFrameMkLst>
            <pc:docMk/>
            <pc:sldMk cId="1794095680" sldId="9238"/>
            <ac:graphicFrameMk id="10" creationId="{D5A6EA7F-3097-3A30-486A-5A0716F04A17}"/>
          </ac:graphicFrameMkLst>
        </pc:graphicFrameChg>
        <pc:graphicFrameChg chg="add mod modGraphic">
          <ac:chgData name="Cheniti, Wassim" userId="765576bf-e47f-4727-8907-122c20aad215" providerId="ADAL" clId="{6E859CD3-053F-4264-9464-1BE5960255C0}" dt="2025-06-03T06:59:34.563" v="10455" actId="1076"/>
          <ac:graphicFrameMkLst>
            <pc:docMk/>
            <pc:sldMk cId="1794095680" sldId="9238"/>
            <ac:graphicFrameMk id="25" creationId="{F6443BB0-E1A8-FCC3-7D1E-D79C37DE912D}"/>
          </ac:graphicFrameMkLst>
        </pc:graphicFrameChg>
        <pc:picChg chg="add mod">
          <ac:chgData name="Cheniti, Wassim" userId="765576bf-e47f-4727-8907-122c20aad215" providerId="ADAL" clId="{6E859CD3-053F-4264-9464-1BE5960255C0}" dt="2025-06-03T06:48:11.500" v="10341" actId="1076"/>
          <ac:picMkLst>
            <pc:docMk/>
            <pc:sldMk cId="1794095680" sldId="9238"/>
            <ac:picMk id="9" creationId="{26B3B87C-9172-37E4-E650-059A6F68D39B}"/>
          </ac:picMkLst>
        </pc:picChg>
        <pc:picChg chg="add mod">
          <ac:chgData name="Cheniti, Wassim" userId="765576bf-e47f-4727-8907-122c20aad215" providerId="ADAL" clId="{6E859CD3-053F-4264-9464-1BE5960255C0}" dt="2025-06-03T06:56:41.943" v="10440" actId="1076"/>
          <ac:picMkLst>
            <pc:docMk/>
            <pc:sldMk cId="1794095680" sldId="9238"/>
            <ac:picMk id="11" creationId="{51590472-259E-42C3-1FE0-375D72DAE510}"/>
          </ac:picMkLst>
        </pc:picChg>
        <pc:picChg chg="add mod">
          <ac:chgData name="Cheniti, Wassim" userId="765576bf-e47f-4727-8907-122c20aad215" providerId="ADAL" clId="{6E859CD3-053F-4264-9464-1BE5960255C0}" dt="2025-06-03T06:48:21.030" v="10343" actId="1076"/>
          <ac:picMkLst>
            <pc:docMk/>
            <pc:sldMk cId="1794095680" sldId="9238"/>
            <ac:picMk id="12" creationId="{DE615756-16F9-512F-FE81-6543FD402F31}"/>
          </ac:picMkLst>
        </pc:picChg>
        <pc:picChg chg="add mod">
          <ac:chgData name="Cheniti, Wassim" userId="765576bf-e47f-4727-8907-122c20aad215" providerId="ADAL" clId="{6E859CD3-053F-4264-9464-1BE5960255C0}" dt="2025-06-02T11:37:40.970" v="10112" actId="1076"/>
          <ac:picMkLst>
            <pc:docMk/>
            <pc:sldMk cId="1794095680" sldId="9238"/>
            <ac:picMk id="16" creationId="{4B453267-7DB8-69C0-7131-A5B5D35D6FBC}"/>
          </ac:picMkLst>
        </pc:picChg>
        <pc:picChg chg="add mod">
          <ac:chgData name="Cheniti, Wassim" userId="765576bf-e47f-4727-8907-122c20aad215" providerId="ADAL" clId="{6E859CD3-053F-4264-9464-1BE5960255C0}" dt="2025-05-30T15:27:28.321" v="9461" actId="1076"/>
          <ac:picMkLst>
            <pc:docMk/>
            <pc:sldMk cId="1794095680" sldId="9238"/>
            <ac:picMk id="18" creationId="{C9E122FF-4E58-280D-E198-71B65772F9E3}"/>
          </ac:picMkLst>
        </pc:picChg>
        <pc:picChg chg="add mod">
          <ac:chgData name="Cheniti, Wassim" userId="765576bf-e47f-4727-8907-122c20aad215" providerId="ADAL" clId="{6E859CD3-053F-4264-9464-1BE5960255C0}" dt="2025-05-30T15:27:16.711" v="9455" actId="14100"/>
          <ac:picMkLst>
            <pc:docMk/>
            <pc:sldMk cId="1794095680" sldId="9238"/>
            <ac:picMk id="20" creationId="{B27EB67E-E1CB-C8D9-8C26-1FEEB67D6DA9}"/>
          </ac:picMkLst>
        </pc:picChg>
        <pc:picChg chg="add mod">
          <ac:chgData name="Cheniti, Wassim" userId="765576bf-e47f-4727-8907-122c20aad215" providerId="ADAL" clId="{6E859CD3-053F-4264-9464-1BE5960255C0}" dt="2025-06-02T11:39:30.912" v="10122" actId="1037"/>
          <ac:picMkLst>
            <pc:docMk/>
            <pc:sldMk cId="1794095680" sldId="9238"/>
            <ac:picMk id="28" creationId="{723A9D33-D652-90BF-54D1-095E4457C421}"/>
          </ac:picMkLst>
        </pc:picChg>
        <pc:picChg chg="add mod">
          <ac:chgData name="Cheniti, Wassim" userId="765576bf-e47f-4727-8907-122c20aad215" providerId="ADAL" clId="{6E859CD3-053F-4264-9464-1BE5960255C0}" dt="2025-05-30T15:27:31.094" v="9462" actId="1076"/>
          <ac:picMkLst>
            <pc:docMk/>
            <pc:sldMk cId="1794095680" sldId="9238"/>
            <ac:picMk id="29" creationId="{C2902D94-070A-5A0F-2A7E-BFDD01CE06CE}"/>
          </ac:picMkLst>
        </pc:picChg>
        <pc:picChg chg="add mod">
          <ac:chgData name="Cheniti, Wassim" userId="765576bf-e47f-4727-8907-122c20aad215" providerId="ADAL" clId="{6E859CD3-053F-4264-9464-1BE5960255C0}" dt="2025-05-30T15:27:33.481" v="9463" actId="1076"/>
          <ac:picMkLst>
            <pc:docMk/>
            <pc:sldMk cId="1794095680" sldId="9238"/>
            <ac:picMk id="30" creationId="{56330A1F-1580-430C-FE9C-133C75D75B35}"/>
          </ac:picMkLst>
        </pc:picChg>
      </pc:sldChg>
      <pc:sldChg chg="add del">
        <pc:chgData name="Cheniti, Wassim" userId="765576bf-e47f-4727-8907-122c20aad215" providerId="ADAL" clId="{6E859CD3-053F-4264-9464-1BE5960255C0}" dt="2025-05-23T10:15:21.794" v="5771" actId="47"/>
        <pc:sldMkLst>
          <pc:docMk/>
          <pc:sldMk cId="2849789766" sldId="9239"/>
        </pc:sldMkLst>
      </pc:sldChg>
      <pc:sldChg chg="addSp delSp modSp add mo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3053403111" sldId="9240"/>
        </pc:sldMkLst>
        <pc:spChg chg="add mod">
          <ac:chgData name="Cheniti, Wassim" userId="765576bf-e47f-4727-8907-122c20aad215" providerId="ADAL" clId="{6E859CD3-053F-4264-9464-1BE5960255C0}" dt="2025-05-27T10:46:11.512" v="8220" actId="20577"/>
          <ac:spMkLst>
            <pc:docMk/>
            <pc:sldMk cId="3053403111" sldId="9240"/>
            <ac:spMk id="2" creationId="{F6FC83A5-AFCB-C529-32A5-89368E3C1D54}"/>
          </ac:spMkLst>
        </pc:spChg>
        <pc:spChg chg="mod ord">
          <ac:chgData name="Cheniti, Wassim" userId="765576bf-e47f-4727-8907-122c20aad215" providerId="ADAL" clId="{6E859CD3-053F-4264-9464-1BE5960255C0}" dt="2025-05-23T10:08:20.279" v="5749" actId="26606"/>
          <ac:spMkLst>
            <pc:docMk/>
            <pc:sldMk cId="3053403111" sldId="9240"/>
            <ac:spMk id="3" creationId="{D2C85FA3-20F8-F149-E5AC-24ED38414550}"/>
          </ac:spMkLst>
        </pc:spChg>
        <pc:spChg chg="mod ord">
          <ac:chgData name="Cheniti, Wassim" userId="765576bf-e47f-4727-8907-122c20aad215" providerId="ADAL" clId="{6E859CD3-053F-4264-9464-1BE5960255C0}" dt="2025-05-23T10:08:20.279" v="5749" actId="26606"/>
          <ac:spMkLst>
            <pc:docMk/>
            <pc:sldMk cId="3053403111" sldId="9240"/>
            <ac:spMk id="6" creationId="{01D3B879-6436-2A5E-6CB0-B88B64833DA1}"/>
          </ac:spMkLst>
        </pc:spChg>
        <pc:spChg chg="add mod ord">
          <ac:chgData name="Cheniti, Wassim" userId="765576bf-e47f-4727-8907-122c20aad215" providerId="ADAL" clId="{6E859CD3-053F-4264-9464-1BE5960255C0}" dt="2025-05-27T10:44:56.115" v="8185" actId="166"/>
          <ac:spMkLst>
            <pc:docMk/>
            <pc:sldMk cId="3053403111" sldId="9240"/>
            <ac:spMk id="14" creationId="{89003F20-8495-7B6A-5208-4BAB8A82A8B6}"/>
          </ac:spMkLst>
        </pc:spChg>
        <pc:spChg chg="add mod">
          <ac:chgData name="Cheniti, Wassim" userId="765576bf-e47f-4727-8907-122c20aad215" providerId="ADAL" clId="{6E859CD3-053F-4264-9464-1BE5960255C0}" dt="2025-05-23T10:38:15.993" v="6002"/>
          <ac:spMkLst>
            <pc:docMk/>
            <pc:sldMk cId="3053403111" sldId="9240"/>
            <ac:spMk id="19" creationId="{4CB857E4-526C-1600-F32D-5758FB676AC3}"/>
          </ac:spMkLst>
        </pc:spChg>
        <pc:picChg chg="add mod">
          <ac:chgData name="Cheniti, Wassim" userId="765576bf-e47f-4727-8907-122c20aad215" providerId="ADAL" clId="{6E859CD3-053F-4264-9464-1BE5960255C0}" dt="2025-05-27T10:46:16.099" v="8221" actId="1076"/>
          <ac:picMkLst>
            <pc:docMk/>
            <pc:sldMk cId="3053403111" sldId="9240"/>
            <ac:picMk id="9" creationId="{A1638EF9-CBB4-EEC6-137D-A249F777C769}"/>
          </ac:picMkLst>
        </pc:picChg>
      </pc:sldChg>
      <pc:sldChg chg="addSp delSp modSp add mo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634427426" sldId="9241"/>
        </pc:sldMkLst>
        <pc:spChg chg="add mod ord">
          <ac:chgData name="Cheniti, Wassim" userId="765576bf-e47f-4727-8907-122c20aad215" providerId="ADAL" clId="{6E859CD3-053F-4264-9464-1BE5960255C0}" dt="2025-05-24T16:48:30.804" v="6450" actId="166"/>
          <ac:spMkLst>
            <pc:docMk/>
            <pc:sldMk cId="634427426" sldId="9241"/>
            <ac:spMk id="2" creationId="{EE783054-C03E-0DF0-8AFA-ABD97FB4685D}"/>
          </ac:spMkLst>
        </pc:spChg>
        <pc:spChg chg="add mod">
          <ac:chgData name="Cheniti, Wassim" userId="765576bf-e47f-4727-8907-122c20aad215" providerId="ADAL" clId="{6E859CD3-053F-4264-9464-1BE5960255C0}" dt="2025-05-25T18:35:39.355" v="7513" actId="20577"/>
          <ac:spMkLst>
            <pc:docMk/>
            <pc:sldMk cId="634427426" sldId="9241"/>
            <ac:spMk id="11" creationId="{91B131C9-53D5-DF87-A2A5-922073B228F8}"/>
          </ac:spMkLst>
        </pc:spChg>
        <pc:spChg chg="add mod">
          <ac:chgData name="Cheniti, Wassim" userId="765576bf-e47f-4727-8907-122c20aad215" providerId="ADAL" clId="{6E859CD3-053F-4264-9464-1BE5960255C0}" dt="2025-05-23T10:40:51.497" v="6051"/>
          <ac:spMkLst>
            <pc:docMk/>
            <pc:sldMk cId="634427426" sldId="9241"/>
            <ac:spMk id="12" creationId="{F8DD3A5C-EA88-478B-1722-D62BB3DC5B3D}"/>
          </ac:spMkLst>
        </pc:spChg>
        <pc:picChg chg="add mod ord">
          <ac:chgData name="Cheniti, Wassim" userId="765576bf-e47f-4727-8907-122c20aad215" providerId="ADAL" clId="{6E859CD3-053F-4264-9464-1BE5960255C0}" dt="2025-06-04T08:00:21.391" v="11007" actId="1440"/>
          <ac:picMkLst>
            <pc:docMk/>
            <pc:sldMk cId="634427426" sldId="9241"/>
            <ac:picMk id="5" creationId="{E935BC9E-75E1-5AA0-28D6-B53367E1F71D}"/>
          </ac:picMkLst>
        </pc:picChg>
        <pc:picChg chg="add mod">
          <ac:chgData name="Cheniti, Wassim" userId="765576bf-e47f-4727-8907-122c20aad215" providerId="ADAL" clId="{6E859CD3-053F-4264-9464-1BE5960255C0}" dt="2025-05-28T06:25:29.915" v="9043" actId="1440"/>
          <ac:picMkLst>
            <pc:docMk/>
            <pc:sldMk cId="634427426" sldId="9241"/>
            <ac:picMk id="7" creationId="{7B2A78E2-5292-F214-84ED-6819D99153FB}"/>
          </ac:picMkLst>
        </pc:picChg>
        <pc:picChg chg="add mod">
          <ac:chgData name="Cheniti, Wassim" userId="765576bf-e47f-4727-8907-122c20aad215" providerId="ADAL" clId="{6E859CD3-053F-4264-9464-1BE5960255C0}" dt="2025-06-04T08:00:26.006" v="11008" actId="1440"/>
          <ac:picMkLst>
            <pc:docMk/>
            <pc:sldMk cId="634427426" sldId="9241"/>
            <ac:picMk id="14" creationId="{D035E2AF-72CD-E199-5835-8B49945B7A7A}"/>
          </ac:picMkLst>
        </pc:picChg>
      </pc:sldChg>
      <pc:sldChg chg="addSp delSp modSp add del mod delAnim modAnim">
        <pc:chgData name="Cheniti, Wassim" userId="765576bf-e47f-4727-8907-122c20aad215" providerId="ADAL" clId="{6E859CD3-053F-4264-9464-1BE5960255C0}" dt="2025-05-25T07:47:08.357" v="7252" actId="2696"/>
        <pc:sldMkLst>
          <pc:docMk/>
          <pc:sldMk cId="794705602" sldId="9242"/>
        </pc:sldMkLst>
      </pc:sldChg>
      <pc:sldChg chg="addSp delSp modSp add mod ord modTransition">
        <pc:chgData name="Cheniti, Wassim" userId="765576bf-e47f-4727-8907-122c20aad215" providerId="ADAL" clId="{6E859CD3-053F-4264-9464-1BE5960255C0}" dt="2025-06-05T07:50:49.997" v="11114"/>
        <pc:sldMkLst>
          <pc:docMk/>
          <pc:sldMk cId="1827443275" sldId="9243"/>
        </pc:sldMkLst>
        <pc:spChg chg="mod">
          <ac:chgData name="Cheniti, Wassim" userId="765576bf-e47f-4727-8907-122c20aad215" providerId="ADAL" clId="{6E859CD3-053F-4264-9464-1BE5960255C0}" dt="2025-05-27T13:03:30.985" v="8932"/>
          <ac:spMkLst>
            <pc:docMk/>
            <pc:sldMk cId="1827443275" sldId="9243"/>
            <ac:spMk id="4" creationId="{DEC5681A-0A42-D428-111B-7B644A18A2A9}"/>
          </ac:spMkLst>
        </pc:spChg>
        <pc:spChg chg="mod">
          <ac:chgData name="Cheniti, Wassim" userId="765576bf-e47f-4727-8907-122c20aad215" providerId="ADAL" clId="{6E859CD3-053F-4264-9464-1BE5960255C0}" dt="2025-05-23T10:26:30.281" v="5866"/>
          <ac:spMkLst>
            <pc:docMk/>
            <pc:sldMk cId="1827443275" sldId="9243"/>
            <ac:spMk id="6" creationId="{68DC3B48-BE13-CA4A-C4BB-FC7099638C5F}"/>
          </ac:spMkLst>
        </pc:spChg>
        <pc:spChg chg="add mod ord">
          <ac:chgData name="Cheniti, Wassim" userId="765576bf-e47f-4727-8907-122c20aad215" providerId="ADAL" clId="{6E859CD3-053F-4264-9464-1BE5960255C0}" dt="2025-05-24T16:48:13.487" v="6447" actId="166"/>
          <ac:spMkLst>
            <pc:docMk/>
            <pc:sldMk cId="1827443275" sldId="9243"/>
            <ac:spMk id="8" creationId="{3D9F42C7-7B05-C195-C049-0B38DF659DDF}"/>
          </ac:spMkLst>
        </pc:spChg>
        <pc:spChg chg="add mod">
          <ac:chgData name="Cheniti, Wassim" userId="765576bf-e47f-4727-8907-122c20aad215" providerId="ADAL" clId="{6E859CD3-053F-4264-9464-1BE5960255C0}" dt="2025-05-23T10:40:38.266" v="6045"/>
          <ac:spMkLst>
            <pc:docMk/>
            <pc:sldMk cId="1827443275" sldId="9243"/>
            <ac:spMk id="9" creationId="{ACDD146C-DD7A-7909-7208-1795FA70837C}"/>
          </ac:spMkLst>
        </pc:spChg>
        <pc:picChg chg="add mod">
          <ac:chgData name="Cheniti, Wassim" userId="765576bf-e47f-4727-8907-122c20aad215" providerId="ADAL" clId="{6E859CD3-053F-4264-9464-1BE5960255C0}" dt="2025-05-23T14:38:33.841" v="6430" actId="1440"/>
          <ac:picMkLst>
            <pc:docMk/>
            <pc:sldMk cId="1827443275" sldId="9243"/>
            <ac:picMk id="2" creationId="{C7E649F6-D049-AC15-3EA2-4C42C3B6E5A7}"/>
          </ac:picMkLst>
        </pc:picChg>
        <pc:picChg chg="add mod ord">
          <ac:chgData name="Cheniti, Wassim" userId="765576bf-e47f-4727-8907-122c20aad215" providerId="ADAL" clId="{6E859CD3-053F-4264-9464-1BE5960255C0}" dt="2025-05-24T16:47:15.011" v="6440" actId="167"/>
          <ac:picMkLst>
            <pc:docMk/>
            <pc:sldMk cId="1827443275" sldId="9243"/>
            <ac:picMk id="7" creationId="{C65A9418-9138-4799-5262-3F4C917C975C}"/>
          </ac:picMkLst>
        </pc:picChg>
      </pc:sldChg>
      <pc:sldChg chg="addSp delSp modSp add mo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3647171659" sldId="9244"/>
        </pc:sldMkLst>
        <pc:spChg chg="add mod ord">
          <ac:chgData name="Cheniti, Wassim" userId="765576bf-e47f-4727-8907-122c20aad215" providerId="ADAL" clId="{6E859CD3-053F-4264-9464-1BE5960255C0}" dt="2025-05-25T08:04:56.416" v="7417" actId="166"/>
          <ac:spMkLst>
            <pc:docMk/>
            <pc:sldMk cId="3647171659" sldId="9244"/>
            <ac:spMk id="7" creationId="{EFCCA14B-377E-5C28-278D-6BFF6B65B436}"/>
          </ac:spMkLst>
        </pc:spChg>
        <pc:spChg chg="add mod">
          <ac:chgData name="Cheniti, Wassim" userId="765576bf-e47f-4727-8907-122c20aad215" providerId="ADAL" clId="{6E859CD3-053F-4264-9464-1BE5960255C0}" dt="2025-05-23T10:40:57.326" v="6053"/>
          <ac:spMkLst>
            <pc:docMk/>
            <pc:sldMk cId="3647171659" sldId="9244"/>
            <ac:spMk id="8" creationId="{7FE42204-C921-1630-7913-01A8529AE833}"/>
          </ac:spMkLst>
        </pc:spChg>
        <pc:spChg chg="mod">
          <ac:chgData name="Cheniti, Wassim" userId="765576bf-e47f-4727-8907-122c20aad215" providerId="ADAL" clId="{6E859CD3-053F-4264-9464-1BE5960255C0}" dt="2025-05-25T08:08:10.239" v="7440" actId="1076"/>
          <ac:spMkLst>
            <pc:docMk/>
            <pc:sldMk cId="3647171659" sldId="9244"/>
            <ac:spMk id="11" creationId="{A24483E1-EA57-C2BF-CB94-E1B3C7712A22}"/>
          </ac:spMkLst>
        </pc:spChg>
        <pc:picChg chg="add mod">
          <ac:chgData name="Cheniti, Wassim" userId="765576bf-e47f-4727-8907-122c20aad215" providerId="ADAL" clId="{6E859CD3-053F-4264-9464-1BE5960255C0}" dt="2025-06-04T08:00:11.343" v="11006" actId="1440"/>
          <ac:picMkLst>
            <pc:docMk/>
            <pc:sldMk cId="3647171659" sldId="9244"/>
            <ac:picMk id="4" creationId="{A52F232A-9DB7-1F57-5A54-BE593C5C26BB}"/>
          </ac:picMkLst>
        </pc:picChg>
      </pc:sldChg>
      <pc:sldChg chg="addSp delSp modSp add mod ord modTransition">
        <pc:chgData name="Cheniti, Wassim" userId="765576bf-e47f-4727-8907-122c20aad215" providerId="ADAL" clId="{6E859CD3-053F-4264-9464-1BE5960255C0}" dt="2025-06-08T07:28:50.673" v="11153" actId="20577"/>
        <pc:sldMkLst>
          <pc:docMk/>
          <pc:sldMk cId="1815297077" sldId="9245"/>
        </pc:sldMkLst>
        <pc:spChg chg="mod">
          <ac:chgData name="Cheniti, Wassim" userId="765576bf-e47f-4727-8907-122c20aad215" providerId="ADAL" clId="{6E859CD3-053F-4264-9464-1BE5960255C0}" dt="2025-05-23T14:12:02.256" v="6258" actId="20577"/>
          <ac:spMkLst>
            <pc:docMk/>
            <pc:sldMk cId="1815297077" sldId="9245"/>
            <ac:spMk id="6" creationId="{A71A9701-2225-FE10-32E7-4F518C6B619F}"/>
          </ac:spMkLst>
        </pc:spChg>
        <pc:graphicFrameChg chg="add mod modGraphic">
          <ac:chgData name="Cheniti, Wassim" userId="765576bf-e47f-4727-8907-122c20aad215" providerId="ADAL" clId="{6E859CD3-053F-4264-9464-1BE5960255C0}" dt="2025-06-08T07:28:50.673" v="11153" actId="20577"/>
          <ac:graphicFrameMkLst>
            <pc:docMk/>
            <pc:sldMk cId="1815297077" sldId="9245"/>
            <ac:graphicFrameMk id="4" creationId="{B973F45C-21BC-61CA-CF22-A9A3B8C5741F}"/>
          </ac:graphicFrameMkLst>
        </pc:graphicFrameChg>
      </pc:sldChg>
      <pc:sldChg chg="addSp delSp modSp add del mod ord modTransition modAnim">
        <pc:chgData name="Cheniti, Wassim" userId="765576bf-e47f-4727-8907-122c20aad215" providerId="ADAL" clId="{6E859CD3-053F-4264-9464-1BE5960255C0}" dt="2025-06-03T07:01:26.574" v="10463" actId="47"/>
        <pc:sldMkLst>
          <pc:docMk/>
          <pc:sldMk cId="2360262056" sldId="9246"/>
        </pc:sldMkLst>
      </pc:sldChg>
      <pc:sldChg chg="addSp modSp add del mod modAnim">
        <pc:chgData name="Cheniti, Wassim" userId="765576bf-e47f-4727-8907-122c20aad215" providerId="ADAL" clId="{6E859CD3-053F-4264-9464-1BE5960255C0}" dt="2025-05-25T07:44:50.338" v="7240" actId="2696"/>
        <pc:sldMkLst>
          <pc:docMk/>
          <pc:sldMk cId="2702696961" sldId="9247"/>
        </pc:sldMkLst>
      </pc:sldChg>
      <pc:sldChg chg="addSp delSp modSp add del mod ord modTransition delAnim modAnim">
        <pc:chgData name="Cheniti, Wassim" userId="765576bf-e47f-4727-8907-122c20aad215" providerId="ADAL" clId="{6E859CD3-053F-4264-9464-1BE5960255C0}" dt="2025-05-28T05:47:01.891" v="8984" actId="47"/>
        <pc:sldMkLst>
          <pc:docMk/>
          <pc:sldMk cId="3631839453" sldId="9247"/>
        </pc:sldMkLst>
      </pc:sldChg>
      <pc:sldChg chg="addSp delSp modSp add del mod delAnim modAnim">
        <pc:chgData name="Cheniti, Wassim" userId="765576bf-e47f-4727-8907-122c20aad215" providerId="ADAL" clId="{6E859CD3-053F-4264-9464-1BE5960255C0}" dt="2025-05-25T08:01:01.408" v="7406" actId="47"/>
        <pc:sldMkLst>
          <pc:docMk/>
          <pc:sldMk cId="2989377760" sldId="9248"/>
        </pc:sldMkLst>
      </pc:sldChg>
      <pc:sldChg chg="addSp delSp modSp add mod modTransition addAnim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3230174760" sldId="9248"/>
        </pc:sldMkLst>
        <pc:spChg chg="add mod">
          <ac:chgData name="Cheniti, Wassim" userId="765576bf-e47f-4727-8907-122c20aad215" providerId="ADAL" clId="{6E859CD3-053F-4264-9464-1BE5960255C0}" dt="2025-05-27T10:47:51.544" v="8282" actId="20577"/>
          <ac:spMkLst>
            <pc:docMk/>
            <pc:sldMk cId="3230174760" sldId="9248"/>
            <ac:spMk id="5" creationId="{50343629-3B21-AF42-BA81-88CF457EACCF}"/>
          </ac:spMkLst>
        </pc:spChg>
        <pc:spChg chg="ord">
          <ac:chgData name="Cheniti, Wassim" userId="765576bf-e47f-4727-8907-122c20aad215" providerId="ADAL" clId="{6E859CD3-053F-4264-9464-1BE5960255C0}" dt="2025-05-27T10:45:04.524" v="8187" actId="166"/>
          <ac:spMkLst>
            <pc:docMk/>
            <pc:sldMk cId="3230174760" sldId="9248"/>
            <ac:spMk id="14" creationId="{45CA98D5-913E-F522-D0DF-4CB100B86522}"/>
          </ac:spMkLst>
        </pc:spChg>
        <pc:picChg chg="add del mod">
          <ac:chgData name="Cheniti, Wassim" userId="765576bf-e47f-4727-8907-122c20aad215" providerId="ADAL" clId="{6E859CD3-053F-4264-9464-1BE5960255C0}" dt="2025-05-27T10:44:33.787" v="8183" actId="1036"/>
          <ac:picMkLst>
            <pc:docMk/>
            <pc:sldMk cId="3230174760" sldId="9248"/>
            <ac:picMk id="13" creationId="{4FB4DDA9-A63B-42E7-9B41-D4A7D61BAF1B}"/>
          </ac:picMkLst>
        </pc:picChg>
      </pc:sldChg>
      <pc:sldChg chg="addSp delSp modSp add mod modTransition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2087512650" sldId="9249"/>
        </pc:sldMkLst>
        <pc:spChg chg="add mod">
          <ac:chgData name="Cheniti, Wassim" userId="765576bf-e47f-4727-8907-122c20aad215" providerId="ADAL" clId="{6E859CD3-053F-4264-9464-1BE5960255C0}" dt="2025-05-27T10:47:25.147" v="8250" actId="20577"/>
          <ac:spMkLst>
            <pc:docMk/>
            <pc:sldMk cId="2087512650" sldId="9249"/>
            <ac:spMk id="2" creationId="{31B3758D-FA95-4CF4-92A9-99357931A859}"/>
          </ac:spMkLst>
        </pc:spChg>
        <pc:picChg chg="mod">
          <ac:chgData name="Cheniti, Wassim" userId="765576bf-e47f-4727-8907-122c20aad215" providerId="ADAL" clId="{6E859CD3-053F-4264-9464-1BE5960255C0}" dt="2025-05-27T10:44:10.560" v="8165" actId="14100"/>
          <ac:picMkLst>
            <pc:docMk/>
            <pc:sldMk cId="2087512650" sldId="9249"/>
            <ac:picMk id="11" creationId="{5907662B-2D6E-8674-4A25-EC6F83E38731}"/>
          </ac:picMkLst>
        </pc:picChg>
      </pc:sldChg>
      <pc:sldChg chg="addSp delSp modSp add del mod">
        <pc:chgData name="Cheniti, Wassim" userId="765576bf-e47f-4727-8907-122c20aad215" providerId="ADAL" clId="{6E859CD3-053F-4264-9464-1BE5960255C0}" dt="2025-05-27T11:12:18.340" v="8397" actId="2696"/>
        <pc:sldMkLst>
          <pc:docMk/>
          <pc:sldMk cId="1381203170" sldId="9250"/>
        </pc:sldMkLst>
      </pc:sldChg>
      <pc:sldChg chg="addSp delSp modSp add mod modTransition modAnim">
        <pc:chgData name="Cheniti, Wassim" userId="765576bf-e47f-4727-8907-122c20aad215" providerId="ADAL" clId="{6E859CD3-053F-4264-9464-1BE5960255C0}" dt="2025-06-08T07:54:00.515" v="11475"/>
        <pc:sldMkLst>
          <pc:docMk/>
          <pc:sldMk cId="3664503942" sldId="9250"/>
        </pc:sldMkLst>
        <pc:spChg chg="add mod">
          <ac:chgData name="Cheniti, Wassim" userId="765576bf-e47f-4727-8907-122c20aad215" providerId="ADAL" clId="{6E859CD3-053F-4264-9464-1BE5960255C0}" dt="2025-05-27T12:57:50.927" v="8860"/>
          <ac:spMkLst>
            <pc:docMk/>
            <pc:sldMk cId="3664503942" sldId="9250"/>
            <ac:spMk id="29" creationId="{8CB6859B-6013-2A76-B90D-31B47E917765}"/>
          </ac:spMkLst>
        </pc:spChg>
        <pc:spChg chg="add mod">
          <ac:chgData name="Cheniti, Wassim" userId="765576bf-e47f-4727-8907-122c20aad215" providerId="ADAL" clId="{6E859CD3-053F-4264-9464-1BE5960255C0}" dt="2025-05-27T12:57:50.927" v="8860"/>
          <ac:spMkLst>
            <pc:docMk/>
            <pc:sldMk cId="3664503942" sldId="9250"/>
            <ac:spMk id="30" creationId="{0A434DD0-76C7-99AE-BB8A-ABEE790B2C36}"/>
          </ac:spMkLst>
        </pc:spChg>
        <pc:spChg chg="add mod">
          <ac:chgData name="Cheniti, Wassim" userId="765576bf-e47f-4727-8907-122c20aad215" providerId="ADAL" clId="{6E859CD3-053F-4264-9464-1BE5960255C0}" dt="2025-06-04T15:26:14.396" v="11018" actId="1076"/>
          <ac:spMkLst>
            <pc:docMk/>
            <pc:sldMk cId="3664503942" sldId="9250"/>
            <ac:spMk id="35" creationId="{F7E4BC64-A6D0-2960-8178-E257501B0F34}"/>
          </ac:spMkLst>
        </pc:spChg>
        <pc:spChg chg="add mod">
          <ac:chgData name="Cheniti, Wassim" userId="765576bf-e47f-4727-8907-122c20aad215" providerId="ADAL" clId="{6E859CD3-053F-4264-9464-1BE5960255C0}" dt="2025-06-04T15:26:41.822" v="11025" actId="1076"/>
          <ac:spMkLst>
            <pc:docMk/>
            <pc:sldMk cId="3664503942" sldId="9250"/>
            <ac:spMk id="37" creationId="{A27080AB-84FB-F999-D21B-78D298ABF377}"/>
          </ac:spMkLst>
        </pc:spChg>
        <pc:spChg chg="add mod">
          <ac:chgData name="Cheniti, Wassim" userId="765576bf-e47f-4727-8907-122c20aad215" providerId="ADAL" clId="{6E859CD3-053F-4264-9464-1BE5960255C0}" dt="2025-06-04T15:26:50.538" v="11028" actId="404"/>
          <ac:spMkLst>
            <pc:docMk/>
            <pc:sldMk cId="3664503942" sldId="9250"/>
            <ac:spMk id="43" creationId="{B1BEAAF4-0BDB-0251-75BB-CE3A6CE15127}"/>
          </ac:spMkLst>
        </pc:spChg>
        <pc:spChg chg="add mod">
          <ac:chgData name="Cheniti, Wassim" userId="765576bf-e47f-4727-8907-122c20aad215" providerId="ADAL" clId="{6E859CD3-053F-4264-9464-1BE5960255C0}" dt="2025-06-04T15:26:48.205" v="11027" actId="404"/>
          <ac:spMkLst>
            <pc:docMk/>
            <pc:sldMk cId="3664503942" sldId="9250"/>
            <ac:spMk id="47" creationId="{88573FD2-FFBB-4B43-DDF1-B6B325071A77}"/>
          </ac:spMkLst>
        </pc:spChg>
        <pc:spChg chg="add mod">
          <ac:chgData name="Cheniti, Wassim" userId="765576bf-e47f-4727-8907-122c20aad215" providerId="ADAL" clId="{6E859CD3-053F-4264-9464-1BE5960255C0}" dt="2025-06-04T15:37:45.008" v="11039" actId="403"/>
          <ac:spMkLst>
            <pc:docMk/>
            <pc:sldMk cId="3664503942" sldId="9250"/>
            <ac:spMk id="48" creationId="{E7DE6CD1-452A-B4B3-5EA2-D27F9E57DCAA}"/>
          </ac:spMkLst>
        </pc:spChg>
        <pc:picChg chg="add mod">
          <ac:chgData name="Cheniti, Wassim" userId="765576bf-e47f-4727-8907-122c20aad215" providerId="ADAL" clId="{6E859CD3-053F-4264-9464-1BE5960255C0}" dt="2025-06-08T07:52:55.064" v="11463" actId="1076"/>
          <ac:picMkLst>
            <pc:docMk/>
            <pc:sldMk cId="3664503942" sldId="9250"/>
            <ac:picMk id="31" creationId="{B5107216-AEA6-4F56-EB20-DE2F28146D01}"/>
          </ac:picMkLst>
        </pc:picChg>
        <pc:picChg chg="mod">
          <ac:chgData name="Cheniti, Wassim" userId="765576bf-e47f-4727-8907-122c20aad215" providerId="ADAL" clId="{6E859CD3-053F-4264-9464-1BE5960255C0}" dt="2025-06-08T07:53:02.048" v="11464" actId="1076"/>
          <ac:picMkLst>
            <pc:docMk/>
            <pc:sldMk cId="3664503942" sldId="9250"/>
            <ac:picMk id="32" creationId="{7B142835-3ABF-1A54-DA34-0CD48AB327D4}"/>
          </ac:picMkLst>
        </pc:picChg>
        <pc:picChg chg="mod">
          <ac:chgData name="Cheniti, Wassim" userId="765576bf-e47f-4727-8907-122c20aad215" providerId="ADAL" clId="{6E859CD3-053F-4264-9464-1BE5960255C0}" dt="2025-06-02T08:25:06.745" v="10017" actId="1440"/>
          <ac:picMkLst>
            <pc:docMk/>
            <pc:sldMk cId="3664503942" sldId="9250"/>
            <ac:picMk id="33" creationId="{99BF430E-193B-F503-2F13-FC0ADD2A7433}"/>
          </ac:picMkLst>
        </pc:picChg>
        <pc:picChg chg="mod">
          <ac:chgData name="Cheniti, Wassim" userId="765576bf-e47f-4727-8907-122c20aad215" providerId="ADAL" clId="{6E859CD3-053F-4264-9464-1BE5960255C0}" dt="2025-06-04T15:37:31.890" v="11036" actId="1076"/>
          <ac:picMkLst>
            <pc:docMk/>
            <pc:sldMk cId="3664503942" sldId="9250"/>
            <ac:picMk id="36" creationId="{4FA8BF22-C319-4EC3-6C93-D47933A6F46D}"/>
          </ac:picMkLst>
        </pc:picChg>
        <pc:picChg chg="mod">
          <ac:chgData name="Cheniti, Wassim" userId="765576bf-e47f-4727-8907-122c20aad215" providerId="ADAL" clId="{6E859CD3-053F-4264-9464-1BE5960255C0}" dt="2025-06-04T15:26:06.069" v="11015" actId="1076"/>
          <ac:picMkLst>
            <pc:docMk/>
            <pc:sldMk cId="3664503942" sldId="9250"/>
            <ac:picMk id="38" creationId="{A0AD757F-A4BD-F0F9-CABE-E03FD4326736}"/>
          </ac:picMkLst>
        </pc:picChg>
        <pc:picChg chg="mod">
          <ac:chgData name="Cheniti, Wassim" userId="765576bf-e47f-4727-8907-122c20aad215" providerId="ADAL" clId="{6E859CD3-053F-4264-9464-1BE5960255C0}" dt="2025-06-04T15:37:14.566" v="11034" actId="1076"/>
          <ac:picMkLst>
            <pc:docMk/>
            <pc:sldMk cId="3664503942" sldId="9250"/>
            <ac:picMk id="39" creationId="{2B36D631-8EE7-3112-94E2-995908FFC6B9}"/>
          </ac:picMkLst>
        </pc:picChg>
        <pc:picChg chg="mod">
          <ac:chgData name="Cheniti, Wassim" userId="765576bf-e47f-4727-8907-122c20aad215" providerId="ADAL" clId="{6E859CD3-053F-4264-9464-1BE5960255C0}" dt="2025-06-08T07:52:37.826" v="11461" actId="1076"/>
          <ac:picMkLst>
            <pc:docMk/>
            <pc:sldMk cId="3664503942" sldId="9250"/>
            <ac:picMk id="40" creationId="{A99C8265-825E-8F35-3B21-DB5D9FD49816}"/>
          </ac:picMkLst>
        </pc:picChg>
        <pc:picChg chg="mod">
          <ac:chgData name="Cheniti, Wassim" userId="765576bf-e47f-4727-8907-122c20aad215" providerId="ADAL" clId="{6E859CD3-053F-4264-9464-1BE5960255C0}" dt="2025-06-08T07:52:39.636" v="11462" actId="1076"/>
          <ac:picMkLst>
            <pc:docMk/>
            <pc:sldMk cId="3664503942" sldId="9250"/>
            <ac:picMk id="41" creationId="{D59DF97E-48C5-F809-9358-7F1C88901D9C}"/>
          </ac:picMkLst>
        </pc:picChg>
        <pc:picChg chg="add mod">
          <ac:chgData name="Cheniti, Wassim" userId="765576bf-e47f-4727-8907-122c20aad215" providerId="ADAL" clId="{6E859CD3-053F-4264-9464-1BE5960255C0}" dt="2025-05-27T12:57:50.927" v="8860"/>
          <ac:picMkLst>
            <pc:docMk/>
            <pc:sldMk cId="3664503942" sldId="9250"/>
            <ac:picMk id="45" creationId="{3AA63A8F-9A75-F005-41F5-7D639A89777B}"/>
          </ac:picMkLst>
        </pc:picChg>
        <pc:picChg chg="add mod">
          <ac:chgData name="Cheniti, Wassim" userId="765576bf-e47f-4727-8907-122c20aad215" providerId="ADAL" clId="{6E859CD3-053F-4264-9464-1BE5960255C0}" dt="2025-06-02T08:24:38.454" v="10015" actId="1440"/>
          <ac:picMkLst>
            <pc:docMk/>
            <pc:sldMk cId="3664503942" sldId="9250"/>
            <ac:picMk id="46" creationId="{E2B8BBEC-8AF3-5B54-725C-A6BF536889DE}"/>
          </ac:picMkLst>
        </pc:picChg>
      </pc:sldChg>
      <pc:sldChg chg="addSp delSp modSp add mod modTransition addAnim delAnim modAnim">
        <pc:chgData name="Cheniti, Wassim" userId="765576bf-e47f-4727-8907-122c20aad215" providerId="ADAL" clId="{6E859CD3-053F-4264-9464-1BE5960255C0}" dt="2025-06-05T07:50:49.997" v="11114"/>
        <pc:sldMkLst>
          <pc:docMk/>
          <pc:sldMk cId="2952939873" sldId="9251"/>
        </pc:sldMkLst>
        <pc:spChg chg="mod">
          <ac:chgData name="Cheniti, Wassim" userId="765576bf-e47f-4727-8907-122c20aad215" providerId="ADAL" clId="{6E859CD3-053F-4264-9464-1BE5960255C0}" dt="2025-06-04T07:58:52.925" v="11001" actId="14100"/>
          <ac:spMkLst>
            <pc:docMk/>
            <pc:sldMk cId="2952939873" sldId="9251"/>
            <ac:spMk id="2" creationId="{25A1C8E5-902B-986E-2E0D-EC282540A646}"/>
          </ac:spMkLst>
        </pc:spChg>
        <pc:spChg chg="mod">
          <ac:chgData name="Cheniti, Wassim" userId="765576bf-e47f-4727-8907-122c20aad215" providerId="ADAL" clId="{6E859CD3-053F-4264-9464-1BE5960255C0}" dt="2025-06-04T07:58:47.447" v="11000" actId="14100"/>
          <ac:spMkLst>
            <pc:docMk/>
            <pc:sldMk cId="2952939873" sldId="9251"/>
            <ac:spMk id="6" creationId="{DDE1CFC9-A697-7682-76DF-299B4ECFD40C}"/>
          </ac:spMkLst>
        </pc:spChg>
        <pc:picChg chg="add mod ord">
          <ac:chgData name="Cheniti, Wassim" userId="765576bf-e47f-4727-8907-122c20aad215" providerId="ADAL" clId="{6E859CD3-053F-4264-9464-1BE5960255C0}" dt="2025-06-04T08:00:32.385" v="11009" actId="1440"/>
          <ac:picMkLst>
            <pc:docMk/>
            <pc:sldMk cId="2952939873" sldId="9251"/>
            <ac:picMk id="17" creationId="{83BD6594-A302-ED85-687E-6C1C40FEB919}"/>
          </ac:picMkLst>
        </pc:picChg>
        <pc:picChg chg="add mod">
          <ac:chgData name="Cheniti, Wassim" userId="765576bf-e47f-4727-8907-122c20aad215" providerId="ADAL" clId="{6E859CD3-053F-4264-9464-1BE5960255C0}" dt="2025-06-04T08:00:42.326" v="11010" actId="1440"/>
          <ac:picMkLst>
            <pc:docMk/>
            <pc:sldMk cId="2952939873" sldId="9251"/>
            <ac:picMk id="21" creationId="{A6B6F8E4-CB6A-EB5F-90A4-D926E333D37D}"/>
          </ac:picMkLst>
        </pc:picChg>
        <pc:picChg chg="add mod">
          <ac:chgData name="Cheniti, Wassim" userId="765576bf-e47f-4727-8907-122c20aad215" providerId="ADAL" clId="{6E859CD3-053F-4264-9464-1BE5960255C0}" dt="2025-06-04T08:00:53.050" v="11011" actId="1440"/>
          <ac:picMkLst>
            <pc:docMk/>
            <pc:sldMk cId="2952939873" sldId="9251"/>
            <ac:picMk id="31" creationId="{EB921F44-CFB7-B9E0-5919-F2805F8930C8}"/>
          </ac:picMkLst>
        </pc:picChg>
        <pc:cxnChg chg="add mod">
          <ac:chgData name="Cheniti, Wassim" userId="765576bf-e47f-4727-8907-122c20aad215" providerId="ADAL" clId="{6E859CD3-053F-4264-9464-1BE5960255C0}" dt="2025-06-03T11:57:35.248" v="10848" actId="1076"/>
          <ac:cxnSpMkLst>
            <pc:docMk/>
            <pc:sldMk cId="2952939873" sldId="9251"/>
            <ac:cxnSpMk id="7" creationId="{73FC96EB-F42A-5865-F452-A0720F85BEC8}"/>
          </ac:cxnSpMkLst>
        </pc:cxnChg>
        <pc:cxnChg chg="add mod ord">
          <ac:chgData name="Cheniti, Wassim" userId="765576bf-e47f-4727-8907-122c20aad215" providerId="ADAL" clId="{6E859CD3-053F-4264-9464-1BE5960255C0}" dt="2025-06-04T07:58:26.493" v="10959" actId="1035"/>
          <ac:cxnSpMkLst>
            <pc:docMk/>
            <pc:sldMk cId="2952939873" sldId="9251"/>
            <ac:cxnSpMk id="8" creationId="{802B35AF-2274-618E-0787-2A27EF7E917F}"/>
          </ac:cxnSpMkLst>
        </pc:cxnChg>
        <pc:cxnChg chg="add del mod ord">
          <ac:chgData name="Cheniti, Wassim" userId="765576bf-e47f-4727-8907-122c20aad215" providerId="ADAL" clId="{6E859CD3-053F-4264-9464-1BE5960255C0}" dt="2025-06-04T07:58:36.761" v="10999" actId="1038"/>
          <ac:cxnSpMkLst>
            <pc:docMk/>
            <pc:sldMk cId="2952939873" sldId="9251"/>
            <ac:cxnSpMk id="14" creationId="{6D95B643-D4D3-5A5E-9F4A-A9DD2F211EBB}"/>
          </ac:cxnSpMkLst>
        </pc:cxnChg>
      </pc:sldChg>
      <pc:sldChg chg="addSp delSp modSp add mod modTransition delAnim modAnim">
        <pc:chgData name="Cheniti, Wassim" userId="765576bf-e47f-4727-8907-122c20aad215" providerId="ADAL" clId="{6E859CD3-053F-4264-9464-1BE5960255C0}" dt="2025-06-18T06:01:04.486" v="11838"/>
        <pc:sldMkLst>
          <pc:docMk/>
          <pc:sldMk cId="3082547842" sldId="9252"/>
        </pc:sldMkLst>
        <pc:spChg chg="mod">
          <ac:chgData name="Cheniti, Wassim" userId="765576bf-e47f-4727-8907-122c20aad215" providerId="ADAL" clId="{6E859CD3-053F-4264-9464-1BE5960255C0}" dt="2025-05-27T13:36:41.810" v="8973" actId="14100"/>
          <ac:spMkLst>
            <pc:docMk/>
            <pc:sldMk cId="3082547842" sldId="9252"/>
            <ac:spMk id="6" creationId="{39FCFFFE-A8D4-5356-A90D-37BDAF78E1A6}"/>
          </ac:spMkLst>
        </pc:spChg>
        <pc:spChg chg="add mod ord">
          <ac:chgData name="Cheniti, Wassim" userId="765576bf-e47f-4727-8907-122c20aad215" providerId="ADAL" clId="{6E859CD3-053F-4264-9464-1BE5960255C0}" dt="2025-05-27T13:37:12.647" v="8978" actId="166"/>
          <ac:spMkLst>
            <pc:docMk/>
            <pc:sldMk cId="3082547842" sldId="9252"/>
            <ac:spMk id="8" creationId="{386C3C58-E2D9-966B-5897-9C7176624FE0}"/>
          </ac:spMkLst>
        </pc:spChg>
        <pc:spChg chg="add mod ord">
          <ac:chgData name="Cheniti, Wassim" userId="765576bf-e47f-4727-8907-122c20aad215" providerId="ADAL" clId="{6E859CD3-053F-4264-9464-1BE5960255C0}" dt="2025-06-02T08:16:04.271" v="9973" actId="14100"/>
          <ac:spMkLst>
            <pc:docMk/>
            <pc:sldMk cId="3082547842" sldId="9252"/>
            <ac:spMk id="9" creationId="{024DBEF9-1D78-7A2C-C4DC-832B2481316F}"/>
          </ac:spMkLst>
        </pc:spChg>
        <pc:picChg chg="add mod ord">
          <ac:chgData name="Cheniti, Wassim" userId="765576bf-e47f-4727-8907-122c20aad215" providerId="ADAL" clId="{6E859CD3-053F-4264-9464-1BE5960255C0}" dt="2025-06-08T07:15:46.463" v="11127" actId="1440"/>
          <ac:picMkLst>
            <pc:docMk/>
            <pc:sldMk cId="3082547842" sldId="9252"/>
            <ac:picMk id="13" creationId="{C29647AD-9B1D-4D42-DAD0-B32448064E1F}"/>
          </ac:picMkLst>
        </pc:picChg>
      </pc:sldChg>
      <pc:sldChg chg="addSp delSp modSp add del mod">
        <pc:chgData name="Cheniti, Wassim" userId="765576bf-e47f-4727-8907-122c20aad215" providerId="ADAL" clId="{6E859CD3-053F-4264-9464-1BE5960255C0}" dt="2025-05-28T09:20:03.499" v="9117" actId="2696"/>
        <pc:sldMkLst>
          <pc:docMk/>
          <pc:sldMk cId="1434491862" sldId="9253"/>
        </pc:sldMkLst>
      </pc:sldChg>
      <pc:sldChg chg="addSp delSp modSp add mod ord modTransition">
        <pc:chgData name="Cheniti, Wassim" userId="765576bf-e47f-4727-8907-122c20aad215" providerId="ADAL" clId="{6E859CD3-053F-4264-9464-1BE5960255C0}" dt="2025-06-17T18:50:05.175" v="11775" actId="1076"/>
        <pc:sldMkLst>
          <pc:docMk/>
          <pc:sldMk cId="2936272995" sldId="9254"/>
        </pc:sldMkLst>
        <pc:spChg chg="del">
          <ac:chgData name="Cheniti, Wassim" userId="765576bf-e47f-4727-8907-122c20aad215" providerId="ADAL" clId="{6E859CD3-053F-4264-9464-1BE5960255C0}" dt="2025-06-17T07:52:00.864" v="11754" actId="478"/>
          <ac:spMkLst>
            <pc:docMk/>
            <pc:sldMk cId="2936272995" sldId="9254"/>
            <ac:spMk id="3" creationId="{F1E75182-88FF-60E0-15A1-9ED36E827B20}"/>
          </ac:spMkLst>
        </pc:spChg>
        <pc:spChg chg="add mod">
          <ac:chgData name="Cheniti, Wassim" userId="765576bf-e47f-4727-8907-122c20aad215" providerId="ADAL" clId="{6E859CD3-053F-4264-9464-1BE5960255C0}" dt="2025-06-17T07:52:21.680" v="11773" actId="1037"/>
          <ac:spMkLst>
            <pc:docMk/>
            <pc:sldMk cId="2936272995" sldId="9254"/>
            <ac:spMk id="4" creationId="{D12A18E9-45D8-25EB-C9F1-D2961269D143}"/>
          </ac:spMkLst>
        </pc:spChg>
        <pc:spChg chg="add mod">
          <ac:chgData name="Cheniti, Wassim" userId="765576bf-e47f-4727-8907-122c20aad215" providerId="ADAL" clId="{6E859CD3-053F-4264-9464-1BE5960255C0}" dt="2025-06-05T07:51:44.690" v="11116" actId="1076"/>
          <ac:spMkLst>
            <pc:docMk/>
            <pc:sldMk cId="2936272995" sldId="9254"/>
            <ac:spMk id="5" creationId="{05A09325-7BE5-03A8-E789-4C950D3666CA}"/>
          </ac:spMkLst>
        </pc:spChg>
        <pc:spChg chg="mod">
          <ac:chgData name="Cheniti, Wassim" userId="765576bf-e47f-4727-8907-122c20aad215" providerId="ADAL" clId="{6E859CD3-053F-4264-9464-1BE5960255C0}" dt="2025-05-28T10:12:41.856" v="9181"/>
          <ac:spMkLst>
            <pc:docMk/>
            <pc:sldMk cId="2936272995" sldId="9254"/>
            <ac:spMk id="7" creationId="{F75EB91A-FCED-A0C1-8840-7DA2B378130D}"/>
          </ac:spMkLst>
        </pc:spChg>
        <pc:spChg chg="ord">
          <ac:chgData name="Cheniti, Wassim" userId="765576bf-e47f-4727-8907-122c20aad215" providerId="ADAL" clId="{6E859CD3-053F-4264-9464-1BE5960255C0}" dt="2025-05-28T10:35:41.166" v="9242" actId="166"/>
          <ac:spMkLst>
            <pc:docMk/>
            <pc:sldMk cId="2936272995" sldId="9254"/>
            <ac:spMk id="8" creationId="{FA986CC2-87F3-817A-5F84-62402D9A1FEF}"/>
          </ac:spMkLst>
        </pc:spChg>
        <pc:spChg chg="add mod">
          <ac:chgData name="Cheniti, Wassim" userId="765576bf-e47f-4727-8907-122c20aad215" providerId="ADAL" clId="{6E859CD3-053F-4264-9464-1BE5960255C0}" dt="2025-06-02T11:40:11.555" v="10130" actId="6549"/>
          <ac:spMkLst>
            <pc:docMk/>
            <pc:sldMk cId="2936272995" sldId="9254"/>
            <ac:spMk id="10" creationId="{289597C8-F190-9956-9612-A6ABAB8C69AB}"/>
          </ac:spMkLst>
        </pc:spChg>
        <pc:spChg chg="add mod">
          <ac:chgData name="Cheniti, Wassim" userId="765576bf-e47f-4727-8907-122c20aad215" providerId="ADAL" clId="{6E859CD3-053F-4264-9464-1BE5960255C0}" dt="2025-06-17T18:50:05.175" v="11775" actId="1076"/>
          <ac:spMkLst>
            <pc:docMk/>
            <pc:sldMk cId="2936272995" sldId="9254"/>
            <ac:spMk id="11" creationId="{EAB4710A-7BED-3666-5DAC-7B505E56145C}"/>
          </ac:spMkLst>
        </pc:spChg>
        <pc:spChg chg="add mod">
          <ac:chgData name="Cheniti, Wassim" userId="765576bf-e47f-4727-8907-122c20aad215" providerId="ADAL" clId="{6E859CD3-053F-4264-9464-1BE5960255C0}" dt="2025-06-05T07:23:19.759" v="11048" actId="14100"/>
          <ac:spMkLst>
            <pc:docMk/>
            <pc:sldMk cId="2936272995" sldId="9254"/>
            <ac:spMk id="12" creationId="{BB26B307-05FC-FC30-ECED-BB3CD295A3F0}"/>
          </ac:spMkLst>
        </pc:spChg>
        <pc:spChg chg="add mod">
          <ac:chgData name="Cheniti, Wassim" userId="765576bf-e47f-4727-8907-122c20aad215" providerId="ADAL" clId="{6E859CD3-053F-4264-9464-1BE5960255C0}" dt="2025-06-01T19:08:03.067" v="9888" actId="1076"/>
          <ac:spMkLst>
            <pc:docMk/>
            <pc:sldMk cId="2936272995" sldId="9254"/>
            <ac:spMk id="15" creationId="{39A604A9-F778-0CE3-7C10-D76B27D53B78}"/>
          </ac:spMkLst>
        </pc:spChg>
        <pc:spChg chg="add mod">
          <ac:chgData name="Cheniti, Wassim" userId="765576bf-e47f-4727-8907-122c20aad215" providerId="ADAL" clId="{6E859CD3-053F-4264-9464-1BE5960255C0}" dt="2025-06-01T19:08:03.067" v="9888" actId="1076"/>
          <ac:spMkLst>
            <pc:docMk/>
            <pc:sldMk cId="2936272995" sldId="9254"/>
            <ac:spMk id="16" creationId="{AC77023D-B867-8BBB-A148-ED08292E6C66}"/>
          </ac:spMkLst>
        </pc:spChg>
        <pc:spChg chg="add mod">
          <ac:chgData name="Cheniti, Wassim" userId="765576bf-e47f-4727-8907-122c20aad215" providerId="ADAL" clId="{6E859CD3-053F-4264-9464-1BE5960255C0}" dt="2025-06-17T18:50:05.175" v="11775" actId="1076"/>
          <ac:spMkLst>
            <pc:docMk/>
            <pc:sldMk cId="2936272995" sldId="9254"/>
            <ac:spMk id="17" creationId="{4FC267D6-923B-DA49-FBCF-9DFC2A0352BC}"/>
          </ac:spMkLst>
        </pc:spChg>
        <pc:spChg chg="mod">
          <ac:chgData name="Cheniti, Wassim" userId="765576bf-e47f-4727-8907-122c20aad215" providerId="ADAL" clId="{6E859CD3-053F-4264-9464-1BE5960255C0}" dt="2025-05-28T10:42:15.593" v="9306"/>
          <ac:spMkLst>
            <pc:docMk/>
            <pc:sldMk cId="2936272995" sldId="9254"/>
            <ac:spMk id="3076" creationId="{6D090634-E3B3-8796-88DB-1AC7AD508BD8}"/>
          </ac:spMkLst>
        </pc:spChg>
        <pc:spChg chg="mod">
          <ac:chgData name="Cheniti, Wassim" userId="765576bf-e47f-4727-8907-122c20aad215" providerId="ADAL" clId="{6E859CD3-053F-4264-9464-1BE5960255C0}" dt="2025-05-28T10:42:15.593" v="9306"/>
          <ac:spMkLst>
            <pc:docMk/>
            <pc:sldMk cId="2936272995" sldId="9254"/>
            <ac:spMk id="3077" creationId="{F08DD373-48FF-2F33-A550-E45355FB97C3}"/>
          </ac:spMkLst>
        </pc:spChg>
        <pc:spChg chg="mod">
          <ac:chgData name="Cheniti, Wassim" userId="765576bf-e47f-4727-8907-122c20aad215" providerId="ADAL" clId="{6E859CD3-053F-4264-9464-1BE5960255C0}" dt="2025-05-28T10:42:15.593" v="9306"/>
          <ac:spMkLst>
            <pc:docMk/>
            <pc:sldMk cId="2936272995" sldId="9254"/>
            <ac:spMk id="3078" creationId="{9CEB3778-65A0-5D0C-DB71-E812AECD8BA6}"/>
          </ac:spMkLst>
        </pc:spChg>
        <pc:grpChg chg="add mod">
          <ac:chgData name="Cheniti, Wassim" userId="765576bf-e47f-4727-8907-122c20aad215" providerId="ADAL" clId="{6E859CD3-053F-4264-9464-1BE5960255C0}" dt="2025-05-28T10:42:27.543" v="9319" actId="1038"/>
          <ac:grpSpMkLst>
            <pc:docMk/>
            <pc:sldMk cId="2936272995" sldId="9254"/>
            <ac:grpSpMk id="3075" creationId="{72A6F30B-AF50-7535-6626-363CA871ED3F}"/>
          </ac:grpSpMkLst>
        </pc:grpChg>
        <pc:picChg chg="add mod ord">
          <ac:chgData name="Cheniti, Wassim" userId="765576bf-e47f-4727-8907-122c20aad215" providerId="ADAL" clId="{6E859CD3-053F-4264-9464-1BE5960255C0}" dt="2025-06-17T07:52:06.704" v="11767" actId="1035"/>
          <ac:picMkLst>
            <pc:docMk/>
            <pc:sldMk cId="2936272995" sldId="9254"/>
            <ac:picMk id="29" creationId="{3498AC93-256C-A4C3-6A2B-465AB8DA85A9}"/>
          </ac:picMkLst>
        </pc:picChg>
      </pc:sldChg>
      <pc:sldChg chg="addSp delSp modSp add mod ord modTransition setBg delAnim modAnim">
        <pc:chgData name="Cheniti, Wassim" userId="765576bf-e47f-4727-8907-122c20aad215" providerId="ADAL" clId="{6E859CD3-053F-4264-9464-1BE5960255C0}" dt="2025-06-18T06:28:56.321" v="12316"/>
        <pc:sldMkLst>
          <pc:docMk/>
          <pc:sldMk cId="916211365" sldId="9255"/>
        </pc:sldMkLst>
        <pc:spChg chg="mod">
          <ac:chgData name="Cheniti, Wassim" userId="765576bf-e47f-4727-8907-122c20aad215" providerId="ADAL" clId="{6E859CD3-053F-4264-9464-1BE5960255C0}" dt="2025-06-03T08:54:16.875" v="10499" actId="20577"/>
          <ac:spMkLst>
            <pc:docMk/>
            <pc:sldMk cId="916211365" sldId="9255"/>
            <ac:spMk id="6" creationId="{46EF301C-D321-31C0-D7EE-652B6B990533}"/>
          </ac:spMkLst>
        </pc:spChg>
        <pc:spChg chg="add del mod">
          <ac:chgData name="Cheniti, Wassim" userId="765576bf-e47f-4727-8907-122c20aad215" providerId="ADAL" clId="{6E859CD3-053F-4264-9464-1BE5960255C0}" dt="2025-06-03T09:05:46.114" v="10734" actId="20577"/>
          <ac:spMkLst>
            <pc:docMk/>
            <pc:sldMk cId="916211365" sldId="9255"/>
            <ac:spMk id="7" creationId="{F9A301EF-2CE4-220B-A18A-ADC8DF63B8C9}"/>
          </ac:spMkLst>
        </pc:spChg>
        <pc:spChg chg="add mod">
          <ac:chgData name="Cheniti, Wassim" userId="765576bf-e47f-4727-8907-122c20aad215" providerId="ADAL" clId="{6E859CD3-053F-4264-9464-1BE5960255C0}" dt="2025-06-18T06:24:49.390" v="12274" actId="1076"/>
          <ac:spMkLst>
            <pc:docMk/>
            <pc:sldMk cId="916211365" sldId="9255"/>
            <ac:spMk id="9" creationId="{5463C8BC-144B-6B37-1E3D-36BA3B9DE8E6}"/>
          </ac:spMkLst>
        </pc:spChg>
        <pc:spChg chg="add mod">
          <ac:chgData name="Cheniti, Wassim" userId="765576bf-e47f-4727-8907-122c20aad215" providerId="ADAL" clId="{6E859CD3-053F-4264-9464-1BE5960255C0}" dt="2025-06-08T07:45:58.892" v="11421"/>
          <ac:spMkLst>
            <pc:docMk/>
            <pc:sldMk cId="916211365" sldId="9255"/>
            <ac:spMk id="15" creationId="{BA3C7F55-5149-7BC5-3E59-B2E2EF089B5C}"/>
          </ac:spMkLst>
        </pc:spChg>
        <pc:graphicFrameChg chg="add mod modGraphic">
          <ac:chgData name="Cheniti, Wassim" userId="765576bf-e47f-4727-8907-122c20aad215" providerId="ADAL" clId="{6E859CD3-053F-4264-9464-1BE5960255C0}" dt="2025-06-18T06:25:31.391" v="12293" actId="20577"/>
          <ac:graphicFrameMkLst>
            <pc:docMk/>
            <pc:sldMk cId="916211365" sldId="9255"/>
            <ac:graphicFrameMk id="2" creationId="{A06BF2D6-41B7-EF90-307E-BF7485436A5D}"/>
          </ac:graphicFrameMkLst>
        </pc:graphicFrameChg>
        <pc:graphicFrameChg chg="mod modGraphic">
          <ac:chgData name="Cheniti, Wassim" userId="765576bf-e47f-4727-8907-122c20aad215" providerId="ADAL" clId="{6E859CD3-053F-4264-9464-1BE5960255C0}" dt="2025-06-03T11:24:11.635" v="10790" actId="20577"/>
          <ac:graphicFrameMkLst>
            <pc:docMk/>
            <pc:sldMk cId="916211365" sldId="9255"/>
            <ac:graphicFrameMk id="4" creationId="{C3190E9B-D1F2-F23F-78DF-0C5EF9829372}"/>
          </ac:graphicFrameMkLst>
        </pc:graphicFrameChg>
      </pc:sldChg>
      <pc:sldChg chg="add del ord">
        <pc:chgData name="Cheniti, Wassim" userId="765576bf-e47f-4727-8907-122c20aad215" providerId="ADAL" clId="{6E859CD3-053F-4264-9464-1BE5960255C0}" dt="2025-06-01T18:33:38.066" v="9542" actId="2696"/>
        <pc:sldMkLst>
          <pc:docMk/>
          <pc:sldMk cId="4065248794" sldId="9255"/>
        </pc:sldMkLst>
      </pc:sldChg>
      <pc:sldMasterChg chg="setBg delSldLayout modSldLayout">
        <pc:chgData name="Cheniti, Wassim" userId="765576bf-e47f-4727-8907-122c20aad215" providerId="ADAL" clId="{6E859CD3-053F-4264-9464-1BE5960255C0}" dt="2025-05-23T07:46:50.915" v="4781"/>
        <pc:sldMasterMkLst>
          <pc:docMk/>
          <pc:sldMasterMk cId="173484106" sldId="2147483648"/>
        </pc:sldMasterMkLst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894585924" sldId="2147483649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3989730570" sldId="2147483658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2494883581" sldId="2147483672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1653281910" sldId="2147483673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384422842" sldId="2147483713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1124124990" sldId="2147483714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962207289" sldId="2147483715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3078307422" sldId="2147483716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661640045" sldId="2147483717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2193811371" sldId="2147483718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2019309274" sldId="2147483775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3087259522" sldId="2147483779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926909705" sldId="2147483780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4094403566" sldId="2147483781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2754311916" sldId="2147483783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4150637214" sldId="2147483785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4016480941" sldId="2147483786"/>
          </pc:sldLayoutMkLst>
        </pc:sldLayoutChg>
        <pc:sldLayoutChg chg="setBg">
          <pc:chgData name="Cheniti, Wassim" userId="765576bf-e47f-4727-8907-122c20aad215" providerId="ADAL" clId="{6E859CD3-053F-4264-9464-1BE5960255C0}" dt="2025-05-23T07:46:50.915" v="4781"/>
          <pc:sldLayoutMkLst>
            <pc:docMk/>
            <pc:sldMasterMk cId="173484106" sldId="2147483648"/>
            <pc:sldLayoutMk cId="327307635" sldId="2147483787"/>
          </pc:sldLayoutMkLst>
        </pc:sldLayoutChg>
        <pc:sldLayoutChg chg="del">
          <pc:chgData name="Cheniti, Wassim" userId="765576bf-e47f-4727-8907-122c20aad215" providerId="ADAL" clId="{6E859CD3-053F-4264-9464-1BE5960255C0}" dt="2025-05-21T15:59:31.151" v="1269" actId="47"/>
          <pc:sldLayoutMkLst>
            <pc:docMk/>
            <pc:sldMasterMk cId="173484106" sldId="2147483648"/>
            <pc:sldLayoutMk cId="2629637005" sldId="214748378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0AF-48F4-8240-D36AFF0C311D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AF-48F4-8240-D36AFF0C311D}"/>
              </c:ext>
            </c:extLst>
          </c:dPt>
          <c:cat>
            <c:strRef>
              <c:f>Sheet1!$A$2:$A$3</c:f>
              <c:strCache>
                <c:ptCount val="2"/>
                <c:pt idx="0">
                  <c:v>Progress</c:v>
                </c:pt>
                <c:pt idx="1">
                  <c:v>Total-Progress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AF-48F4-8240-D36AFF0C31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634-4640-A642-716D28BC5965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634-4640-A642-716D28BC5965}"/>
              </c:ext>
            </c:extLst>
          </c:dPt>
          <c:cat>
            <c:strRef>
              <c:f>Sheet1!$A$2:$A$3</c:f>
              <c:strCache>
                <c:ptCount val="2"/>
                <c:pt idx="0">
                  <c:v>Progress</c:v>
                </c:pt>
                <c:pt idx="1">
                  <c:v>Total-Progress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34-4640-A642-716D28BC59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6A-401C-854A-2CE85ABB8709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6A-401C-854A-2CE85ABB8709}"/>
              </c:ext>
            </c:extLst>
          </c:dPt>
          <c:cat>
            <c:strRef>
              <c:f>Sheet1!$A$2:$A$3</c:f>
              <c:strCache>
                <c:ptCount val="2"/>
                <c:pt idx="0">
                  <c:v>Progress</c:v>
                </c:pt>
                <c:pt idx="1">
                  <c:v>Total-Progress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6A-401C-854A-2CE85ABB8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1733375054669"/>
          <c:y val="0.13716433022199162"/>
          <c:w val="0.7676048477262789"/>
          <c:h val="0.7043469792448491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CD6-464B-9E20-D2E7680AC77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CD6-464B-9E20-D2E7680AC778}"/>
              </c:ext>
            </c:extLst>
          </c:dPt>
          <c:cat>
            <c:strRef>
              <c:f>Sheet1!$A$2:$A$3</c:f>
              <c:strCache>
                <c:ptCount val="2"/>
                <c:pt idx="0">
                  <c:v>Progress</c:v>
                </c:pt>
                <c:pt idx="1">
                  <c:v>Total-Progress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CD6-464B-9E20-D2E7680AC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406-4681-A357-179FCA7D66D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406-4681-A357-179FCA7D66D3}"/>
              </c:ext>
            </c:extLst>
          </c:dPt>
          <c:cat>
            <c:strRef>
              <c:f>Sheet1!$A$2:$A$3</c:f>
              <c:strCache>
                <c:ptCount val="2"/>
                <c:pt idx="0">
                  <c:v>Progress</c:v>
                </c:pt>
                <c:pt idx="1">
                  <c:v>Total-Progress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06-4681-A357-179FCA7D66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32865337309595"/>
          <c:y val="8.6239594741809908E-2"/>
          <c:w val="0.68615077531625346"/>
          <c:h val="0.728961273668597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52A-46AF-A19B-43EA4CFA645D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52A-46AF-A19B-43EA4CFA645D}"/>
              </c:ext>
            </c:extLst>
          </c:dPt>
          <c:cat>
            <c:strRef>
              <c:f>Sheet1!$A$2:$A$3</c:f>
              <c:strCache>
                <c:ptCount val="2"/>
                <c:pt idx="0">
                  <c:v>Progress</c:v>
                </c:pt>
                <c:pt idx="1">
                  <c:v>Total-Progress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2A-46AF-A19B-43EA4CFA6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 baseline="0"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0.24688</cdr:x>
      <cdr:y>0.37477</cdr:y>
    </cdr:from>
    <cdr:to>
      <cdr:x>0.75312</cdr:x>
      <cdr:y>0.62523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D6AA2E3-3B14-D724-530B-01482D1B51D6}"/>
            </a:ext>
          </a:extLst>
        </cdr:cNvPr>
        <cdr:cNvSpPr txBox="1"/>
      </cdr:nvSpPr>
      <cdr:spPr>
        <a:xfrm xmlns:a="http://schemas.openxmlformats.org/drawingml/2006/main">
          <a:off x="330200" y="486499"/>
          <a:ext cx="677107" cy="325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5%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0.24688</cdr:x>
      <cdr:y>0.3626</cdr:y>
    </cdr:from>
    <cdr:to>
      <cdr:x>0.75312</cdr:x>
      <cdr:y>0.61306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D6AA2E3-3B14-D724-530B-01482D1B51D6}"/>
            </a:ext>
          </a:extLst>
        </cdr:cNvPr>
        <cdr:cNvSpPr txBox="1"/>
      </cdr:nvSpPr>
      <cdr:spPr>
        <a:xfrm xmlns:a="http://schemas.openxmlformats.org/drawingml/2006/main">
          <a:off x="274540" y="401697"/>
          <a:ext cx="562961" cy="277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10%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0.24688</cdr:x>
      <cdr:y>0.37477</cdr:y>
    </cdr:from>
    <cdr:to>
      <cdr:x>0.75312</cdr:x>
      <cdr:y>0.62523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D6AA2E3-3B14-D724-530B-01482D1B51D6}"/>
            </a:ext>
          </a:extLst>
        </cdr:cNvPr>
        <cdr:cNvSpPr txBox="1"/>
      </cdr:nvSpPr>
      <cdr:spPr>
        <a:xfrm xmlns:a="http://schemas.openxmlformats.org/drawingml/2006/main">
          <a:off x="330200" y="486499"/>
          <a:ext cx="677107" cy="325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30%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0.26867</cdr:x>
      <cdr:y>0.35478</cdr:y>
    </cdr:from>
    <cdr:to>
      <cdr:x>0.77491</cdr:x>
      <cdr:y>0.60524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D6AA2E3-3B14-D724-530B-01482D1B51D6}"/>
            </a:ext>
          </a:extLst>
        </cdr:cNvPr>
        <cdr:cNvSpPr txBox="1"/>
      </cdr:nvSpPr>
      <cdr:spPr>
        <a:xfrm xmlns:a="http://schemas.openxmlformats.org/drawingml/2006/main">
          <a:off x="293644" y="422585"/>
          <a:ext cx="553304" cy="2983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60</a:t>
          </a:r>
          <a:r>
            <a:rPr lang="en-US" sz="16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%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0.26386</cdr:x>
      <cdr:y>0.35406</cdr:y>
    </cdr:from>
    <cdr:to>
      <cdr:x>0.7701</cdr:x>
      <cdr:y>0.60452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D6AA2E3-3B14-D724-530B-01482D1B51D6}"/>
            </a:ext>
          </a:extLst>
        </cdr:cNvPr>
        <cdr:cNvSpPr txBox="1"/>
      </cdr:nvSpPr>
      <cdr:spPr>
        <a:xfrm xmlns:a="http://schemas.openxmlformats.org/drawingml/2006/main">
          <a:off x="311571" y="406992"/>
          <a:ext cx="597772" cy="2879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6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85%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0.20099</cdr:x>
      <cdr:y>0.29141</cdr:y>
    </cdr:from>
    <cdr:to>
      <cdr:x>0.79901</cdr:x>
      <cdr:y>0.54187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D6AA2E3-3B14-D724-530B-01482D1B51D6}"/>
            </a:ext>
          </a:extLst>
        </cdr:cNvPr>
        <cdr:cNvSpPr txBox="1"/>
      </cdr:nvSpPr>
      <cdr:spPr>
        <a:xfrm xmlns:a="http://schemas.openxmlformats.org/drawingml/2006/main">
          <a:off x="260363" y="331433"/>
          <a:ext cx="774676" cy="2848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60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</a:rPr>
            <a:t>100%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B57E9-2FF8-44F9-B8E7-A19B272DA3C5}" type="datetimeFigureOut">
              <a:rPr lang="de-DE" smtClean="0"/>
              <a:t>17.06.2025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DB53D-9EBD-4FDA-9599-2D921E64D279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3945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1537-2DB6-4719-AB52-5792C36000A6}" type="datetimeFigureOut">
              <a:rPr lang="de-DE" smtClean="0"/>
              <a:t>17.06.2025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0B04F-4444-4ED8-A359-35523FED9BE2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6355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 begrüße Sie zu meinem Fachgespräch, ich heiße Wassim Cheniti und bin im Rahmen meiner Ausbildung zum Fachinformatiker für Systemintegration Azubi bei der BTC-IT-Services. Mit Begeisterung präsentiere ich heute mein IHK-Projekt zum Thema: </a:t>
            </a:r>
            <a:r>
              <a:rPr lang="de-DE" sz="3600" dirty="0"/>
              <a:t>Automatisierung der Berichterstellung in Flexera für spezifische Geschäftsanforderungen</a:t>
            </a:r>
            <a:endParaRPr lang="de-DE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BC102E-F857-F84F-ADC3-41E55083CF06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5817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0B04F-4444-4ED8-A359-35523FED9BE2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8327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0B04F-4444-4ED8-A359-35523FED9BE2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2111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90B04F-4444-4ED8-A359-35523FED9BE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316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7805D-929A-1FE5-9576-FC1D3498D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63B16BA-AB22-43DD-345A-DFD60410D6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D2C27D-04DD-FD2F-3E0E-FBE8B84889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DA9C6C-4DA3-EF66-EB1F-0C66BA7D80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0B04F-4444-4ED8-A359-35523FED9BE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9321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0B04F-4444-4ED8-A359-35523FED9BE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855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00000" y="3564000"/>
            <a:ext cx="7740000" cy="1384995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00000" y="5004000"/>
            <a:ext cx="7740000" cy="9233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grpSp>
        <p:nvGrpSpPr>
          <p:cNvPr id="18" name="Gruppieren 17"/>
          <p:cNvGrpSpPr>
            <a:grpSpLocks noChangeAspect="1"/>
          </p:cNvGrpSpPr>
          <p:nvPr userDrawn="1"/>
        </p:nvGrpSpPr>
        <p:grpSpPr>
          <a:xfrm>
            <a:off x="900000" y="2628000"/>
            <a:ext cx="1512000" cy="551954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22" name="Rechteck 21"/>
          <p:cNvSpPr/>
          <p:nvPr userDrawn="1"/>
        </p:nvSpPr>
        <p:spPr>
          <a:xfrm>
            <a:off x="900000" y="3420000"/>
            <a:ext cx="151200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585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Bild (30/70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7" name="Bildplatzhalter 3">
            <a:extLst>
              <a:ext uri="{FF2B5EF4-FFF2-40B4-BE49-F238E27FC236}">
                <a16:creationId xmlns:a16="http://schemas.microsoft.com/office/drawing/2014/main" id="{FADE9451-8911-EE45-A8E3-5D5545C37F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72000" y="0"/>
            <a:ext cx="7920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00000" y="792000"/>
            <a:ext cx="2880000" cy="69249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500"/>
            </a:lvl1pPr>
          </a:lstStyle>
          <a:p>
            <a:r>
              <a:rPr lang="de-DE"/>
              <a:t>Titelmasterformat </a:t>
            </a:r>
            <a:br>
              <a:rPr lang="de-DE"/>
            </a:br>
            <a:r>
              <a:rPr lang="de-DE"/>
              <a:t>durch </a:t>
            </a:r>
            <a:br>
              <a:rPr lang="de-DE"/>
            </a:br>
            <a:r>
              <a:rPr lang="de-DE"/>
              <a:t>Klicken bearbeiten</a:t>
            </a:r>
          </a:p>
        </p:txBody>
      </p:sp>
      <p:sp>
        <p:nvSpPr>
          <p:cNvPr id="8" name="Inhaltsplatzhalter 7"/>
          <p:cNvSpPr>
            <a:spLocks noGrp="1"/>
          </p:cNvSpPr>
          <p:nvPr>
            <p:ph sz="quarter" idx="15"/>
          </p:nvPr>
        </p:nvSpPr>
        <p:spPr>
          <a:xfrm>
            <a:off x="900000" y="1871663"/>
            <a:ext cx="2880000" cy="406833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</p:spTree>
    <p:extLst>
      <p:ext uri="{BB962C8B-B14F-4D97-AF65-F5344CB8AC3E}">
        <p14:creationId xmlns:p14="http://schemas.microsoft.com/office/powerpoint/2010/main" val="962207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743" userDrawn="1">
          <p15:clr>
            <a:srgbClr val="F26B43"/>
          </p15:clr>
        </p15:guide>
        <p15:guide id="7" orient="horz" pos="11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3" name="Titel 1">
            <a:extLst>
              <a:ext uri="{FF2B5EF4-FFF2-40B4-BE49-F238E27FC236}">
                <a16:creationId xmlns:a16="http://schemas.microsoft.com/office/drawing/2014/main" id="{752B2DB8-7335-414D-A787-3DBA0FF7A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1872000"/>
            <a:ext cx="10404000" cy="4069925"/>
          </a:xfrm>
        </p:spPr>
        <p:txBody>
          <a:bodyPr/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6C741E72-3AAF-4E43-B7BD-F73BEA47FBC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70885" y="2243179"/>
            <a:ext cx="324000" cy="252000"/>
          </a:xfrm>
          <a:custGeom>
            <a:avLst/>
            <a:gdLst>
              <a:gd name="T0" fmla="*/ 3 w 92"/>
              <a:gd name="T1" fmla="*/ 37 h 85"/>
              <a:gd name="T2" fmla="*/ 3 w 92"/>
              <a:gd name="T3" fmla="*/ 0 h 85"/>
              <a:gd name="T4" fmla="*/ 37 w 92"/>
              <a:gd name="T5" fmla="*/ 0 h 85"/>
              <a:gd name="T6" fmla="*/ 37 w 92"/>
              <a:gd name="T7" fmla="*/ 29 h 85"/>
              <a:gd name="T8" fmla="*/ 32 w 92"/>
              <a:gd name="T9" fmla="*/ 63 h 85"/>
              <a:gd name="T10" fmla="*/ 8 w 92"/>
              <a:gd name="T11" fmla="*/ 85 h 85"/>
              <a:gd name="T12" fmla="*/ 0 w 92"/>
              <a:gd name="T13" fmla="*/ 72 h 85"/>
              <a:gd name="T14" fmla="*/ 15 w 92"/>
              <a:gd name="T15" fmla="*/ 60 h 85"/>
              <a:gd name="T16" fmla="*/ 20 w 92"/>
              <a:gd name="T17" fmla="*/ 37 h 85"/>
              <a:gd name="T18" fmla="*/ 3 w 92"/>
              <a:gd name="T19" fmla="*/ 37 h 85"/>
              <a:gd name="T20" fmla="*/ 58 w 92"/>
              <a:gd name="T21" fmla="*/ 37 h 85"/>
              <a:gd name="T22" fmla="*/ 58 w 92"/>
              <a:gd name="T23" fmla="*/ 0 h 85"/>
              <a:gd name="T24" fmla="*/ 92 w 92"/>
              <a:gd name="T25" fmla="*/ 0 h 85"/>
              <a:gd name="T26" fmla="*/ 92 w 92"/>
              <a:gd name="T27" fmla="*/ 29 h 85"/>
              <a:gd name="T28" fmla="*/ 86 w 92"/>
              <a:gd name="T29" fmla="*/ 63 h 85"/>
              <a:gd name="T30" fmla="*/ 63 w 92"/>
              <a:gd name="T31" fmla="*/ 85 h 85"/>
              <a:gd name="T32" fmla="*/ 55 w 92"/>
              <a:gd name="T33" fmla="*/ 72 h 85"/>
              <a:gd name="T34" fmla="*/ 69 w 92"/>
              <a:gd name="T35" fmla="*/ 60 h 85"/>
              <a:gd name="T36" fmla="*/ 74 w 92"/>
              <a:gd name="T37" fmla="*/ 37 h 85"/>
              <a:gd name="T38" fmla="*/ 58 w 92"/>
              <a:gd name="T39" fmla="*/ 3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85">
                <a:moveTo>
                  <a:pt x="3" y="37"/>
                </a:moveTo>
                <a:cubicBezTo>
                  <a:pt x="3" y="0"/>
                  <a:pt x="3" y="0"/>
                  <a:pt x="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45"/>
                  <a:pt x="35" y="56"/>
                  <a:pt x="32" y="63"/>
                </a:cubicBezTo>
                <a:cubicBezTo>
                  <a:pt x="27" y="73"/>
                  <a:pt x="19" y="80"/>
                  <a:pt x="8" y="85"/>
                </a:cubicBezTo>
                <a:cubicBezTo>
                  <a:pt x="0" y="72"/>
                  <a:pt x="0" y="72"/>
                  <a:pt x="0" y="72"/>
                </a:cubicBezTo>
                <a:cubicBezTo>
                  <a:pt x="7" y="69"/>
                  <a:pt x="11" y="65"/>
                  <a:pt x="15" y="60"/>
                </a:cubicBezTo>
                <a:cubicBezTo>
                  <a:pt x="18" y="54"/>
                  <a:pt x="19" y="47"/>
                  <a:pt x="20" y="37"/>
                </a:cubicBezTo>
                <a:lnTo>
                  <a:pt x="3" y="37"/>
                </a:lnTo>
                <a:close/>
                <a:moveTo>
                  <a:pt x="58" y="37"/>
                </a:moveTo>
                <a:cubicBezTo>
                  <a:pt x="58" y="0"/>
                  <a:pt x="58" y="0"/>
                  <a:pt x="58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45"/>
                  <a:pt x="90" y="56"/>
                  <a:pt x="86" y="63"/>
                </a:cubicBezTo>
                <a:cubicBezTo>
                  <a:pt x="81" y="73"/>
                  <a:pt x="73" y="80"/>
                  <a:pt x="63" y="85"/>
                </a:cubicBezTo>
                <a:cubicBezTo>
                  <a:pt x="55" y="72"/>
                  <a:pt x="55" y="72"/>
                  <a:pt x="55" y="72"/>
                </a:cubicBezTo>
                <a:cubicBezTo>
                  <a:pt x="61" y="69"/>
                  <a:pt x="66" y="65"/>
                  <a:pt x="69" y="60"/>
                </a:cubicBezTo>
                <a:cubicBezTo>
                  <a:pt x="72" y="54"/>
                  <a:pt x="74" y="47"/>
                  <a:pt x="74" y="37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>
              <a:latin typeface="Roobert BT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811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744" userDrawn="1">
          <p15:clr>
            <a:srgbClr val="F26B43"/>
          </p15:clr>
        </p15:guide>
        <p15:guide id="7" orient="horz" pos="11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3060000" cy="92333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00000" y="1871663"/>
            <a:ext cx="3060000" cy="406833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7" name="Diagrammplatzhalter 6"/>
          <p:cNvSpPr>
            <a:spLocks noGrp="1"/>
          </p:cNvSpPr>
          <p:nvPr>
            <p:ph type="chart" sz="quarter" idx="15"/>
          </p:nvPr>
        </p:nvSpPr>
        <p:spPr>
          <a:xfrm>
            <a:off x="6108700" y="790575"/>
            <a:ext cx="5580000" cy="5149425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3281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1179" userDrawn="1">
          <p15:clr>
            <a:srgbClr val="FBAE40"/>
          </p15:clr>
        </p15:guide>
        <p15:guide id="7" orient="horz" pos="3743" userDrawn="1">
          <p15:clr>
            <a:srgbClr val="F26B43"/>
          </p15:clr>
        </p15:guide>
        <p15:guide id="8" orient="horz" pos="498" userDrawn="1">
          <p15:clr>
            <a:srgbClr val="5ACBF0"/>
          </p15:clr>
        </p15:guide>
        <p15:guide id="9" pos="7116" userDrawn="1">
          <p15:clr>
            <a:srgbClr val="F26B43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Diagramm und R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9"/>
          <a:stretch/>
        </p:blipFill>
        <p:spPr>
          <a:xfrm>
            <a:off x="6125497" y="-1"/>
            <a:ext cx="6067130" cy="68583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3060000" cy="92333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00000" y="1871663"/>
            <a:ext cx="3060000" cy="406833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7" name="Diagrammplatzhalter 6"/>
          <p:cNvSpPr>
            <a:spLocks noGrp="1"/>
          </p:cNvSpPr>
          <p:nvPr>
            <p:ph type="chart" sz="quarter" idx="15"/>
          </p:nvPr>
        </p:nvSpPr>
        <p:spPr>
          <a:xfrm>
            <a:off x="6480886" y="790575"/>
            <a:ext cx="5220000" cy="5149425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4311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1179">
          <p15:clr>
            <a:srgbClr val="FBAE40"/>
          </p15:clr>
        </p15:guide>
        <p15:guide id="7" orient="horz" pos="3743">
          <p15:clr>
            <a:srgbClr val="F26B43"/>
          </p15:clr>
        </p15:guide>
        <p15:guide id="8" orient="horz" pos="498">
          <p15:clr>
            <a:srgbClr val="5ACBF0"/>
          </p15:clr>
        </p15:guide>
        <p15:guide id="9" pos="7116">
          <p15:clr>
            <a:srgbClr val="F26B43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freiem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10404000" cy="23083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5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685704">
              <a:buClr>
                <a:schemeClr val="accent2"/>
              </a:buClr>
            </a:pPr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87259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98" userDrawn="1">
          <p15:clr>
            <a:srgbClr val="5ACBF0"/>
          </p15:clr>
        </p15:guide>
        <p15:guide id="4" orient="horz" pos="3743" userDrawn="1">
          <p15:clr>
            <a:srgbClr val="F26B43"/>
          </p15:clr>
        </p15:guide>
        <p15:guide id="5" pos="7116" userDrawn="1">
          <p15:clr>
            <a:srgbClr val="F26B43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685704">
              <a:buClr>
                <a:schemeClr val="accent2"/>
              </a:buClr>
            </a:pPr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900000" y="792000"/>
            <a:ext cx="10404000" cy="5760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4403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98" userDrawn="1">
          <p15:clr>
            <a:srgbClr val="5ACBF0"/>
          </p15:clr>
        </p15:guide>
        <p15:guide id="2" pos="7116" userDrawn="1">
          <p15:clr>
            <a:srgbClr val="F26B43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gradFill flip="none" rotWithShape="1">
            <a:gsLst>
              <a:gs pos="0">
                <a:srgbClr val="0F4B8C"/>
              </a:gs>
              <a:gs pos="40000">
                <a:schemeClr val="tx1"/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" y="36000"/>
            <a:ext cx="6123809" cy="6857143"/>
          </a:xfrm>
          <a:prstGeom prst="rect">
            <a:avLst/>
          </a:prstGeom>
        </p:spPr>
      </p:pic>
      <p:sp>
        <p:nvSpPr>
          <p:cNvPr id="16" name="Rechteck 15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18" name="Gruppieren 17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3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900000" y="1800000"/>
            <a:ext cx="10404000" cy="230832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b="0">
                <a:solidFill>
                  <a:schemeClr val="accent3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Inhaltsplatzhalter 7"/>
          <p:cNvSpPr>
            <a:spLocks noGrp="1"/>
          </p:cNvSpPr>
          <p:nvPr>
            <p:ph sz="quarter" idx="12"/>
          </p:nvPr>
        </p:nvSpPr>
        <p:spPr>
          <a:xfrm>
            <a:off x="900113" y="2160000"/>
            <a:ext cx="10404000" cy="3780000"/>
          </a:xfrm>
        </p:spPr>
        <p:txBody>
          <a:bodyPr/>
          <a:lstStyle>
            <a:lvl1pPr algn="l">
              <a:lnSpc>
                <a:spcPct val="1000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BTC PowerPoint Master | zur internen Verwendung | Version 03/2024</a:t>
            </a:r>
          </a:p>
        </p:txBody>
      </p:sp>
    </p:spTree>
    <p:extLst>
      <p:ext uri="{BB962C8B-B14F-4D97-AF65-F5344CB8AC3E}">
        <p14:creationId xmlns:p14="http://schemas.microsoft.com/office/powerpoint/2010/main" val="4150637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 mit An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gradFill flip="none" rotWithShape="1">
            <a:gsLst>
              <a:gs pos="0">
                <a:srgbClr val="0F4B8C"/>
              </a:gs>
              <a:gs pos="40000">
                <a:schemeClr val="tx1"/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" y="36000"/>
            <a:ext cx="6123809" cy="6857143"/>
          </a:xfrm>
          <a:prstGeom prst="rect">
            <a:avLst/>
          </a:prstGeom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14" name="Titel 1"/>
          <p:cNvSpPr>
            <a:spLocks noGrp="1"/>
          </p:cNvSpPr>
          <p:nvPr>
            <p:ph type="ctrTitle" hasCustomPrompt="1"/>
          </p:nvPr>
        </p:nvSpPr>
        <p:spPr>
          <a:xfrm>
            <a:off x="900000" y="1404000"/>
            <a:ext cx="5580000" cy="12312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18" name="Gruppieren 17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900000" y="4259528"/>
            <a:ext cx="5580000" cy="1680472"/>
          </a:xfrm>
        </p:spPr>
        <p:txBody>
          <a:bodyPr vert="horz" lIns="0" tIns="0" rIns="0" bIns="0" rtlCol="0">
            <a:noAutofit/>
          </a:bodyPr>
          <a:lstStyle>
            <a:lvl1pPr>
              <a:defRPr lang="de-DE" smtClean="0">
                <a:solidFill>
                  <a:schemeClr val="bg1"/>
                </a:solidFill>
              </a:defRPr>
            </a:lvl1pPr>
            <a:lvl2pPr>
              <a:defRPr lang="de-DE" smtClean="0">
                <a:solidFill>
                  <a:schemeClr val="bg1"/>
                </a:solidFill>
              </a:defRPr>
            </a:lvl2pPr>
            <a:lvl3pPr>
              <a:defRPr lang="de-DE" smtClean="0">
                <a:solidFill>
                  <a:schemeClr val="bg1"/>
                </a:solidFill>
              </a:defRPr>
            </a:lvl3pPr>
            <a:lvl4pPr>
              <a:defRPr lang="de-DE" smtClean="0">
                <a:solidFill>
                  <a:schemeClr val="bg1"/>
                </a:solidFill>
              </a:defRPr>
            </a:lvl4pPr>
            <a:lvl5pPr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4883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 mit Anschrift und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gradFill flip="none" rotWithShape="1">
            <a:gsLst>
              <a:gs pos="0">
                <a:srgbClr val="0F4B8C"/>
              </a:gs>
              <a:gs pos="40000">
                <a:schemeClr val="tx1"/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pic>
        <p:nvPicPr>
          <p:cNvPr id="22" name="Grafik 2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0" y="36000"/>
            <a:ext cx="6123809" cy="6857143"/>
          </a:xfrm>
          <a:prstGeom prst="rect">
            <a:avLst/>
          </a:prstGeom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14" name="Titel 1"/>
          <p:cNvSpPr>
            <a:spLocks noGrp="1"/>
          </p:cNvSpPr>
          <p:nvPr>
            <p:ph type="ctrTitle" hasCustomPrompt="1"/>
          </p:nvPr>
        </p:nvSpPr>
        <p:spPr>
          <a:xfrm>
            <a:off x="900000" y="1404000"/>
            <a:ext cx="5580000" cy="12312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18" name="Gruppieren 17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8064000" y="4259528"/>
            <a:ext cx="3240000" cy="16804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5"/>
          </p:nvPr>
        </p:nvSpPr>
        <p:spPr>
          <a:xfrm>
            <a:off x="8059034" y="1404000"/>
            <a:ext cx="1512000" cy="1512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15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900000" y="4259528"/>
            <a:ext cx="5580000" cy="1680472"/>
          </a:xfrm>
        </p:spPr>
        <p:txBody>
          <a:bodyPr vert="horz" lIns="0" tIns="0" rIns="0" bIns="0" rtlCol="0">
            <a:noAutofit/>
          </a:bodyPr>
          <a:lstStyle>
            <a:lvl1pPr>
              <a:defRPr lang="de-DE" smtClean="0">
                <a:solidFill>
                  <a:schemeClr val="bg1"/>
                </a:solidFill>
              </a:defRPr>
            </a:lvl1pPr>
            <a:lvl2pPr>
              <a:defRPr lang="de-DE" smtClean="0">
                <a:solidFill>
                  <a:schemeClr val="bg1"/>
                </a:solidFill>
              </a:defRPr>
            </a:lvl2pPr>
            <a:lvl3pPr>
              <a:defRPr lang="de-DE" smtClean="0">
                <a:solidFill>
                  <a:schemeClr val="bg1"/>
                </a:solidFill>
              </a:defRPr>
            </a:lvl3pPr>
            <a:lvl4pPr>
              <a:defRPr lang="de-DE" smtClean="0">
                <a:solidFill>
                  <a:schemeClr val="bg1"/>
                </a:solidFill>
              </a:defRPr>
            </a:lvl4pPr>
            <a:lvl5pPr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690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gradFill flip="none" rotWithShape="1">
            <a:gsLst>
              <a:gs pos="0">
                <a:srgbClr val="0F4B8C"/>
              </a:gs>
              <a:gs pos="40000">
                <a:schemeClr val="tx1"/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" y="7200"/>
            <a:ext cx="6123809" cy="685714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00000" y="3564000"/>
            <a:ext cx="7740000" cy="1384995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00000" y="5004000"/>
            <a:ext cx="7740000" cy="9233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grpSp>
        <p:nvGrpSpPr>
          <p:cNvPr id="18" name="Gruppieren 17"/>
          <p:cNvGrpSpPr>
            <a:grpSpLocks noChangeAspect="1"/>
          </p:cNvGrpSpPr>
          <p:nvPr userDrawn="1"/>
        </p:nvGrpSpPr>
        <p:grpSpPr>
          <a:xfrm>
            <a:off x="900000" y="2628000"/>
            <a:ext cx="1512000" cy="551954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22" name="Rechteck 21"/>
          <p:cNvSpPr/>
          <p:nvPr userDrawn="1"/>
        </p:nvSpPr>
        <p:spPr>
          <a:xfrm>
            <a:off x="900000" y="3420000"/>
            <a:ext cx="151200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30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3" name="Titel 1">
            <a:extLst>
              <a:ext uri="{FF2B5EF4-FFF2-40B4-BE49-F238E27FC236}">
                <a16:creationId xmlns:a16="http://schemas.microsoft.com/office/drawing/2014/main" id="{1098E832-D5B8-C64D-A16E-CF8DDF2A8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0000" y="1080000"/>
            <a:ext cx="4500000" cy="615553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342B8EB-3114-4549-B75B-BB93AB3F8121}"/>
              </a:ext>
            </a:extLst>
          </p:cNvPr>
          <p:cNvSpPr/>
          <p:nvPr userDrawn="1"/>
        </p:nvSpPr>
        <p:spPr>
          <a:xfrm>
            <a:off x="900000" y="1614751"/>
            <a:ext cx="361068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F703964-06E1-8641-8332-DF2337C29D2F}"/>
              </a:ext>
            </a:extLst>
          </p:cNvPr>
          <p:cNvSpPr/>
          <p:nvPr userDrawn="1"/>
        </p:nvSpPr>
        <p:spPr>
          <a:xfrm>
            <a:off x="1597171" y="1614750"/>
            <a:ext cx="115200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sp>
        <p:nvSpPr>
          <p:cNvPr id="17" name="Bildplatzhalter 3">
            <a:extLst>
              <a:ext uri="{FF2B5EF4-FFF2-40B4-BE49-F238E27FC236}">
                <a16:creationId xmlns:a16="http://schemas.microsoft.com/office/drawing/2014/main" id="{71E9667F-4B42-2B43-BA37-05688738A2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8000" y="0"/>
            <a:ext cx="6084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900000" y="1979999"/>
            <a:ext cx="4500000" cy="396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1640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0" userDrawn="1">
          <p15:clr>
            <a:srgbClr val="547EBF"/>
          </p15:clr>
        </p15:guide>
        <p15:guide id="6" orient="horz" pos="3743" userDrawn="1">
          <p15:clr>
            <a:srgbClr val="F26B43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prech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900000" y="3960000"/>
            <a:ext cx="3240000" cy="198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14"/>
          </p:nvPr>
        </p:nvSpPr>
        <p:spPr>
          <a:xfrm>
            <a:off x="4482000" y="3960000"/>
            <a:ext cx="3240000" cy="198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8064000" y="3960000"/>
            <a:ext cx="3240000" cy="198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13" name="Titelplatzhalter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10404000" cy="92333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9309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743" userDrawn="1">
          <p15:clr>
            <a:srgbClr val="F26B43"/>
          </p15:clr>
        </p15:guide>
        <p15:guide id="9" orient="horz" pos="498" userDrawn="1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900113" y="1871663"/>
            <a:ext cx="7740000" cy="4068337"/>
          </a:xfrm>
        </p:spPr>
        <p:txBody>
          <a:bodyPr/>
          <a:lstStyle>
            <a:lvl5pPr>
              <a:defRPr/>
            </a:lvl5pPr>
            <a:lvl6pPr marL="982663" indent="-171450">
              <a:buClr>
                <a:schemeClr val="accent3"/>
              </a:buClr>
              <a:buSzPct val="90000"/>
              <a:tabLst/>
              <a:defRPr sz="1500" baseline="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11" name="Titelplatzhalter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7740000" cy="92333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8307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743" userDrawn="1">
          <p15:clr>
            <a:srgbClr val="F26B43"/>
          </p15:clr>
        </p15:guide>
        <p15:guide id="7" orient="horz" pos="1179" userDrawn="1">
          <p15:clr>
            <a:srgbClr val="FBAE40"/>
          </p15:clr>
        </p15:guide>
        <p15:guide id="9" orient="horz" pos="498" userDrawn="1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(bre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900113" y="1871663"/>
            <a:ext cx="9720000" cy="4068337"/>
          </a:xfrm>
        </p:spPr>
        <p:txBody>
          <a:bodyPr/>
          <a:lstStyle>
            <a:lvl5pPr>
              <a:defRPr/>
            </a:lvl5pPr>
            <a:lvl6pPr marL="982663" indent="-171450">
              <a:buClr>
                <a:schemeClr val="accent3"/>
              </a:buClr>
              <a:buSzPct val="90000"/>
              <a:tabLst/>
              <a:defRPr sz="1500" baseline="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11" name="Titelplatzhalter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9720113" cy="92333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480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3">
          <p15:clr>
            <a:srgbClr val="F26B43"/>
          </p15:clr>
        </p15:guide>
        <p15:guide id="2" orient="horz" pos="1179">
          <p15:clr>
            <a:srgbClr val="FBAE40"/>
          </p15:clr>
        </p15:guide>
        <p15:guide id="3" orient="horz" pos="49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(zweispalti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900113" y="1871663"/>
            <a:ext cx="4320000" cy="4068337"/>
          </a:xfrm>
        </p:spPr>
        <p:txBody>
          <a:bodyPr/>
          <a:lstStyle>
            <a:lvl1pPr>
              <a:defRPr b="0"/>
            </a:lvl1pPr>
            <a:lvl5pPr>
              <a:defRPr/>
            </a:lvl5pPr>
            <a:lvl6pPr marL="982663" indent="-171450">
              <a:buClr>
                <a:schemeClr val="accent3"/>
              </a:buClr>
              <a:buSzPct val="90000"/>
              <a:tabLst/>
              <a:defRPr sz="1500" baseline="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11" name="Inhaltsplatzhalter 3"/>
          <p:cNvSpPr>
            <a:spLocks noGrp="1"/>
          </p:cNvSpPr>
          <p:nvPr>
            <p:ph sz="quarter" idx="14"/>
          </p:nvPr>
        </p:nvSpPr>
        <p:spPr>
          <a:xfrm>
            <a:off x="6300000" y="1871663"/>
            <a:ext cx="4320000" cy="4068337"/>
          </a:xfrm>
        </p:spPr>
        <p:txBody>
          <a:bodyPr/>
          <a:lstStyle>
            <a:lvl1pPr>
              <a:defRPr b="0"/>
            </a:lvl1pPr>
            <a:lvl5pPr>
              <a:defRPr/>
            </a:lvl5pPr>
            <a:lvl6pPr marL="982663" indent="-171450">
              <a:buClr>
                <a:schemeClr val="accent3"/>
              </a:buClr>
              <a:buSzPct val="90000"/>
              <a:tabLst/>
              <a:defRPr sz="1500" baseline="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cxnSp>
        <p:nvCxnSpPr>
          <p:cNvPr id="9" name="Gerader Verbinder 8"/>
          <p:cNvCxnSpPr/>
          <p:nvPr userDrawn="1"/>
        </p:nvCxnSpPr>
        <p:spPr>
          <a:xfrm>
            <a:off x="900113" y="2199496"/>
            <a:ext cx="4320000" cy="0"/>
          </a:xfrm>
          <a:prstGeom prst="line">
            <a:avLst/>
          </a:prstGeom>
          <a:ln w="22225">
            <a:solidFill>
              <a:schemeClr val="accent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 userDrawn="1"/>
        </p:nvCxnSpPr>
        <p:spPr>
          <a:xfrm>
            <a:off x="6300000" y="2199496"/>
            <a:ext cx="4320000" cy="0"/>
          </a:xfrm>
          <a:prstGeom prst="line">
            <a:avLst/>
          </a:prstGeom>
          <a:ln w="22225">
            <a:solidFill>
              <a:schemeClr val="accent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itelplatzhalter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9720000" cy="92333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307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3">
          <p15:clr>
            <a:srgbClr val="F26B43"/>
          </p15:clr>
        </p15:guide>
        <p15:guide id="2" orient="horz" pos="1179">
          <p15:clr>
            <a:srgbClr val="FBAE40"/>
          </p15:clr>
        </p15:guide>
        <p15:guide id="3" orient="horz" pos="49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Bild (70/30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5" name="Bildplatzhalter 3">
            <a:extLst>
              <a:ext uri="{FF2B5EF4-FFF2-40B4-BE49-F238E27FC236}">
                <a16:creationId xmlns:a16="http://schemas.microsoft.com/office/drawing/2014/main" id="{2EF67FB2-D16B-B146-BA27-10C77DF3611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12000" y="0"/>
            <a:ext cx="4680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5580000" cy="92333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5"/>
          </p:nvPr>
        </p:nvSpPr>
        <p:spPr>
          <a:xfrm>
            <a:off x="900113" y="1871664"/>
            <a:ext cx="5580000" cy="40683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</p:spTree>
    <p:extLst>
      <p:ext uri="{BB962C8B-B14F-4D97-AF65-F5344CB8AC3E}">
        <p14:creationId xmlns:p14="http://schemas.microsoft.com/office/powerpoint/2010/main" val="1124124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743" userDrawn="1">
          <p15:clr>
            <a:srgbClr val="F26B43"/>
          </p15:clr>
        </p15:guide>
        <p15:guide id="7" orient="horz" pos="11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Bild (50/50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20" name="Gruppieren 19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5" name="Bildplatzhalter 3">
            <a:extLst>
              <a:ext uri="{FF2B5EF4-FFF2-40B4-BE49-F238E27FC236}">
                <a16:creationId xmlns:a16="http://schemas.microsoft.com/office/drawing/2014/main" id="{4C0A9E1E-51D2-5648-AA35-56503B5EFB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8000" y="0"/>
            <a:ext cx="6084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4500000" cy="92333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5"/>
          </p:nvPr>
        </p:nvSpPr>
        <p:spPr>
          <a:xfrm>
            <a:off x="900113" y="1871663"/>
            <a:ext cx="4500000" cy="40683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00000" y="172800"/>
            <a:ext cx="5004000" cy="107722"/>
          </a:xfrm>
        </p:spPr>
        <p:txBody>
          <a:bodyPr/>
          <a:lstStyle/>
          <a:p>
            <a:r>
              <a:rPr lang="de-DE" dirty="0"/>
              <a:t>BTC PowerPoint Master | zur internen Verwendung | Version 03/2024</a:t>
            </a:r>
          </a:p>
        </p:txBody>
      </p:sp>
    </p:spTree>
    <p:extLst>
      <p:ext uri="{BB962C8B-B14F-4D97-AF65-F5344CB8AC3E}">
        <p14:creationId xmlns:p14="http://schemas.microsoft.com/office/powerpoint/2010/main" val="384422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744" userDrawn="1">
          <p15:clr>
            <a:srgbClr val="F26B43"/>
          </p15:clr>
        </p15:guide>
        <p15:guide id="7" orient="horz" pos="11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900000" y="792000"/>
            <a:ext cx="10404000" cy="92333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00000" y="1872000"/>
            <a:ext cx="10404000" cy="406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  <a:p>
            <a:pPr lvl="5"/>
            <a:r>
              <a:rPr lang="de-DE"/>
              <a:t>Sechste Ebene</a:t>
            </a:r>
          </a:p>
          <a:p>
            <a:pPr lvl="6"/>
            <a:r>
              <a:rPr lang="de-DE"/>
              <a:t>Siebte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00000" y="172800"/>
            <a:ext cx="5580000" cy="1077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de-DE" sz="750" b="0" smtClean="0">
                <a:solidFill>
                  <a:srgbClr val="BFBFBF"/>
                </a:solidFill>
                <a:latin typeface="Roobert BTC" pitchFamily="2" charset="0"/>
                <a:cs typeface="Roobert BTC" pitchFamily="2" charset="0"/>
              </a:defRPr>
            </a:lvl1pPr>
          </a:lstStyle>
          <a:p>
            <a:pPr defTabSz="685704">
              <a:buClr>
                <a:schemeClr val="accent2"/>
              </a:buClr>
            </a:pPr>
            <a:r>
              <a:rPr lang="de-DE" dirty="0"/>
              <a:t>BTC PowerPoint Master | zur internen Verwendung | Version 03/2024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232000" y="6616584"/>
            <a:ext cx="720000" cy="11541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750">
                <a:solidFill>
                  <a:schemeClr val="tx1"/>
                </a:solidFill>
                <a:latin typeface="Roobert BTC" pitchFamily="2" charset="0"/>
                <a:cs typeface="Roobert BTC" pitchFamily="2" charset="0"/>
              </a:defRPr>
            </a:lvl1pPr>
          </a:lstStyle>
          <a:p>
            <a:fld id="{2A6FCB84-2526-4B8F-890E-813B1B6D8809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7" name="Gruppieren 6"/>
          <p:cNvGrpSpPr>
            <a:grpSpLocks noChangeAspect="1"/>
          </p:cNvGrpSpPr>
          <p:nvPr userDrawn="1"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8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9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12" name="Rechteck 11"/>
          <p:cNvSpPr/>
          <p:nvPr userDrawn="1"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8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717" r:id="rId3"/>
    <p:sldLayoutId id="2147483775" r:id="rId4"/>
    <p:sldLayoutId id="2147483716" r:id="rId5"/>
    <p:sldLayoutId id="2147483786" r:id="rId6"/>
    <p:sldLayoutId id="2147483787" r:id="rId7"/>
    <p:sldLayoutId id="2147483714" r:id="rId8"/>
    <p:sldLayoutId id="2147483713" r:id="rId9"/>
    <p:sldLayoutId id="2147483715" r:id="rId10"/>
    <p:sldLayoutId id="2147483718" r:id="rId11"/>
    <p:sldLayoutId id="2147483673" r:id="rId12"/>
    <p:sldLayoutId id="2147483783" r:id="rId13"/>
    <p:sldLayoutId id="2147483779" r:id="rId14"/>
    <p:sldLayoutId id="2147483781" r:id="rId15"/>
    <p:sldLayoutId id="2147483785" r:id="rId16"/>
    <p:sldLayoutId id="2147483672" r:id="rId17"/>
    <p:sldLayoutId id="2147483780" r:id="rId18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b="1" kern="1200">
          <a:solidFill>
            <a:schemeClr val="tx1"/>
          </a:solidFill>
          <a:latin typeface="Roobert BTC" pitchFamily="2" charset="0"/>
          <a:ea typeface="+mj-ea"/>
          <a:cs typeface="Roobert BTC" pitchFamily="2" charset="0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500" kern="1200">
          <a:solidFill>
            <a:schemeClr val="tx1"/>
          </a:solidFill>
          <a:latin typeface="Roobert BTC" pitchFamily="2" charset="0"/>
          <a:ea typeface="+mn-ea"/>
          <a:cs typeface="Roobert BTC" pitchFamily="2" charset="0"/>
        </a:defRPr>
      </a:lvl1pPr>
      <a:lvl2pPr marL="268288" indent="-268288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3"/>
        </a:buClr>
        <a:buSzPct val="90000"/>
        <a:buFont typeface="Wingdings 2" panose="05020102010507070707" pitchFamily="18" charset="2"/>
        <a:buChar char=""/>
        <a:defRPr sz="1500" kern="1200">
          <a:solidFill>
            <a:schemeClr val="tx1"/>
          </a:solidFill>
          <a:latin typeface="Roobert BTC" pitchFamily="2" charset="0"/>
          <a:ea typeface="+mn-ea"/>
          <a:cs typeface="Roobert BTC" pitchFamily="2" charset="0"/>
        </a:defRPr>
      </a:lvl2pPr>
      <a:lvl3pPr marL="447675" indent="-176213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3"/>
        </a:buClr>
        <a:buSzPct val="9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Roobert BTC" pitchFamily="2" charset="0"/>
          <a:ea typeface="+mn-ea"/>
          <a:cs typeface="Roobert BTC" pitchFamily="2" charset="0"/>
        </a:defRPr>
      </a:lvl3pPr>
      <a:lvl4pPr marL="627063" indent="-176213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3"/>
        </a:buClr>
        <a:buSzPct val="9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Roobert BTC" pitchFamily="2" charset="0"/>
          <a:ea typeface="+mn-ea"/>
          <a:cs typeface="Roobert BTC" pitchFamily="2" charset="0"/>
        </a:defRPr>
      </a:lvl4pPr>
      <a:lvl5pPr marL="806450" indent="-174625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3"/>
        </a:buClr>
        <a:buSzPct val="9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Roobert BTC" pitchFamily="2" charset="0"/>
          <a:ea typeface="+mn-ea"/>
          <a:cs typeface="Roobert BTC" pitchFamily="2" charset="0"/>
        </a:defRPr>
      </a:lvl5pPr>
      <a:lvl6pPr marL="987425" indent="-179388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3"/>
        </a:buClr>
        <a:buSzPct val="9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Roobert BTC" pitchFamily="2" charset="0"/>
          <a:ea typeface="+mn-ea"/>
          <a:cs typeface="+mn-cs"/>
        </a:defRPr>
      </a:lvl6pPr>
      <a:lvl7pPr marL="1166813" indent="-179388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3"/>
        </a:buClr>
        <a:buSzPct val="9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Roobert BTC" pitchFamily="2" charset="0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4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52.png"/><Relationship Id="rId7" Type="http://schemas.openxmlformats.org/officeDocument/2006/relationships/image" Target="../media/image24.png"/><Relationship Id="rId12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11" Type="http://schemas.openxmlformats.org/officeDocument/2006/relationships/image" Target="../media/image58.png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36B18903-4781-4ECE-A1BA-657349341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0000" y="3564001"/>
            <a:ext cx="10888461" cy="1384995"/>
          </a:xfrm>
        </p:spPr>
        <p:txBody>
          <a:bodyPr/>
          <a:lstStyle/>
          <a:p>
            <a:r>
              <a:rPr lang="de-DE" dirty="0"/>
              <a:t>Automatisierung der Berichterstellung in Flexera für spezifische Geschäftsanforderungen</a:t>
            </a:r>
          </a:p>
        </p:txBody>
      </p:sp>
      <p:sp>
        <p:nvSpPr>
          <p:cNvPr id="13" name="Rechteck 12"/>
          <p:cNvSpPr/>
          <p:nvPr/>
        </p:nvSpPr>
        <p:spPr>
          <a:xfrm>
            <a:off x="900000" y="3420000"/>
            <a:ext cx="151200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grpSp>
        <p:nvGrpSpPr>
          <p:cNvPr id="18" name="Gruppieren 17"/>
          <p:cNvGrpSpPr>
            <a:grpSpLocks noChangeAspect="1"/>
          </p:cNvGrpSpPr>
          <p:nvPr/>
        </p:nvGrpSpPr>
        <p:grpSpPr>
          <a:xfrm>
            <a:off x="900000" y="2628000"/>
            <a:ext cx="1512000" cy="551955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1" dirty="0"/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1" dirty="0"/>
            </a:p>
          </p:txBody>
        </p:sp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1" dirty="0"/>
            </a:p>
          </p:txBody>
        </p:sp>
      </p:grpSp>
      <p:sp>
        <p:nvSpPr>
          <p:cNvPr id="4" name="Rechteck 21"/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F96E09-7753-1777-B695-7AEFEA0C0B3B}"/>
              </a:ext>
            </a:extLst>
          </p:cNvPr>
          <p:cNvSpPr txBox="1">
            <a:spLocks/>
          </p:cNvSpPr>
          <p:nvPr/>
        </p:nvSpPr>
        <p:spPr>
          <a:xfrm>
            <a:off x="914057" y="5657652"/>
            <a:ext cx="7224103" cy="519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3000" kern="1200">
                <a:solidFill>
                  <a:schemeClr val="accent3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667" dirty="0">
                <a:solidFill>
                  <a:schemeClr val="tx1">
                    <a:lumMod val="40000"/>
                    <a:lumOff val="60000"/>
                  </a:schemeClr>
                </a:solidFill>
              </a:rPr>
              <a:t>Wassim Cheniti - IHK-Abschlussarbeit</a:t>
            </a:r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E4647B88-9A71-5058-48C6-F2C8B722CF43}"/>
              </a:ext>
            </a:extLst>
          </p:cNvPr>
          <p:cNvSpPr txBox="1">
            <a:spLocks/>
          </p:cNvSpPr>
          <p:nvPr/>
        </p:nvSpPr>
        <p:spPr>
          <a:xfrm>
            <a:off x="900000" y="6079296"/>
            <a:ext cx="7224103" cy="519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3000" kern="1200">
                <a:solidFill>
                  <a:schemeClr val="accent3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667" dirty="0">
                <a:solidFill>
                  <a:schemeClr val="tx1">
                    <a:lumMod val="40000"/>
                    <a:lumOff val="60000"/>
                  </a:schemeClr>
                </a:solidFill>
              </a:rPr>
              <a:t>18-06-2025</a:t>
            </a:r>
          </a:p>
        </p:txBody>
      </p:sp>
    </p:spTree>
    <p:extLst>
      <p:ext uri="{BB962C8B-B14F-4D97-AF65-F5344CB8AC3E}">
        <p14:creationId xmlns:p14="http://schemas.microsoft.com/office/powerpoint/2010/main" val="145919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5313D-D672-29B4-4541-A76A6D701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54AD7B6-698D-3E0F-C505-78C88ACBF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20797EBC-E6D7-6672-22AD-74B9B10EC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IST-Analyse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DB942D-136F-0941-0E9C-08A0B612E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9055"/>
            <a:ext cx="11320835" cy="53431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83F7A13-38FA-CE67-6BE8-8DC3BE0DE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200" y="1359055"/>
            <a:ext cx="3751635" cy="5372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Rechteck 21">
            <a:extLst>
              <a:ext uri="{FF2B5EF4-FFF2-40B4-BE49-F238E27FC236}">
                <a16:creationId xmlns:a16="http://schemas.microsoft.com/office/drawing/2014/main" id="{5D680CA5-B183-9935-7081-F6FC56C15486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94F3990-FC5B-8CB8-1813-A51E31237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113968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4FFF-4786-9C3F-595A-408A70223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29647AD-9B1D-4D42-DAD0-B32448064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9913"/>
            <a:ext cx="10326126" cy="5352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575E366-5C1D-45E2-D9FC-21AD01133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39FCFFFE-A8D4-5356-A90D-37BDAF78E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2295474" cy="683552"/>
          </a:xfrm>
        </p:spPr>
        <p:txBody>
          <a:bodyPr/>
          <a:lstStyle/>
          <a:p>
            <a:r>
              <a:rPr lang="de-DE" dirty="0"/>
              <a:t>IST-Analyse</a:t>
            </a:r>
          </a:p>
        </p:txBody>
      </p:sp>
      <p:sp>
        <p:nvSpPr>
          <p:cNvPr id="27" name="Rechteck 21">
            <a:extLst>
              <a:ext uri="{FF2B5EF4-FFF2-40B4-BE49-F238E27FC236}">
                <a16:creationId xmlns:a16="http://schemas.microsoft.com/office/drawing/2014/main" id="{08085185-33AB-3597-E3A2-3571CA2721FC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ED7D3D5-08CE-1B17-8EB4-EBD8D6366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8" name="Rechteck 21">
            <a:extLst>
              <a:ext uri="{FF2B5EF4-FFF2-40B4-BE49-F238E27FC236}">
                <a16:creationId xmlns:a16="http://schemas.microsoft.com/office/drawing/2014/main" id="{386C3C58-E2D9-966B-5897-9C7176624FE0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4DBEF9-1D78-7A2C-C4DC-832B2481316F}"/>
              </a:ext>
            </a:extLst>
          </p:cNvPr>
          <p:cNvSpPr/>
          <p:nvPr/>
        </p:nvSpPr>
        <p:spPr>
          <a:xfrm>
            <a:off x="7097767" y="2780053"/>
            <a:ext cx="2445243" cy="1343060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254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74C29-1855-4F9B-2133-8BF8528D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34BA86A0-7858-B1A8-F7A2-58355AE29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64" y="1380226"/>
            <a:ext cx="11199662" cy="53518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D916358-2847-C874-EF59-57C48FC33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1A4FF779-0A75-5B50-0AC2-7F5D235C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IST-Analyse</a:t>
            </a:r>
          </a:p>
        </p:txBody>
      </p:sp>
      <p:sp>
        <p:nvSpPr>
          <p:cNvPr id="27" name="Rechteck 21">
            <a:extLst>
              <a:ext uri="{FF2B5EF4-FFF2-40B4-BE49-F238E27FC236}">
                <a16:creationId xmlns:a16="http://schemas.microsoft.com/office/drawing/2014/main" id="{A4F95C9D-AED8-4778-4237-B83F23DA572D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95D24B2-044B-524B-C2EC-A172E0F25700}"/>
              </a:ext>
            </a:extLst>
          </p:cNvPr>
          <p:cNvCxnSpPr>
            <a:cxnSpLocks/>
          </p:cNvCxnSpPr>
          <p:nvPr/>
        </p:nvCxnSpPr>
        <p:spPr>
          <a:xfrm flipH="1">
            <a:off x="2915920" y="2346959"/>
            <a:ext cx="2838704" cy="645161"/>
          </a:xfrm>
          <a:prstGeom prst="straightConnector1">
            <a:avLst/>
          </a:prstGeom>
          <a:ln w="190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CBF6BC3-270B-623B-CC03-17A78EAE9971}"/>
              </a:ext>
            </a:extLst>
          </p:cNvPr>
          <p:cNvCxnSpPr>
            <a:cxnSpLocks/>
          </p:cNvCxnSpPr>
          <p:nvPr/>
        </p:nvCxnSpPr>
        <p:spPr>
          <a:xfrm flipH="1">
            <a:off x="4572000" y="2346960"/>
            <a:ext cx="1182624" cy="643095"/>
          </a:xfrm>
          <a:prstGeom prst="straightConnector1">
            <a:avLst/>
          </a:prstGeom>
          <a:ln w="190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429D605-2F76-EC76-9035-04B40BCF0B4A}"/>
              </a:ext>
            </a:extLst>
          </p:cNvPr>
          <p:cNvCxnSpPr>
            <a:cxnSpLocks/>
          </p:cNvCxnSpPr>
          <p:nvPr/>
        </p:nvCxnSpPr>
        <p:spPr>
          <a:xfrm>
            <a:off x="5754624" y="2346959"/>
            <a:ext cx="745236" cy="645161"/>
          </a:xfrm>
          <a:prstGeom prst="straightConnector1">
            <a:avLst/>
          </a:prstGeom>
          <a:ln w="190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85786FD-A5AF-1FB4-7DAF-83602F467A71}"/>
              </a:ext>
            </a:extLst>
          </p:cNvPr>
          <p:cNvCxnSpPr>
            <a:cxnSpLocks/>
          </p:cNvCxnSpPr>
          <p:nvPr/>
        </p:nvCxnSpPr>
        <p:spPr>
          <a:xfrm>
            <a:off x="5754624" y="2346958"/>
            <a:ext cx="3035693" cy="715419"/>
          </a:xfrm>
          <a:prstGeom prst="straightConnector1">
            <a:avLst/>
          </a:prstGeom>
          <a:ln w="190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C435ACF-49D3-C108-8110-7D7626E4F093}"/>
              </a:ext>
            </a:extLst>
          </p:cNvPr>
          <p:cNvCxnSpPr>
            <a:cxnSpLocks/>
          </p:cNvCxnSpPr>
          <p:nvPr/>
        </p:nvCxnSpPr>
        <p:spPr>
          <a:xfrm flipH="1">
            <a:off x="2674189" y="2344893"/>
            <a:ext cx="3080435" cy="2468647"/>
          </a:xfrm>
          <a:prstGeom prst="straightConnector1">
            <a:avLst/>
          </a:prstGeom>
          <a:ln w="190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Fußzeilenplatzhalter 1">
            <a:extLst>
              <a:ext uri="{FF2B5EF4-FFF2-40B4-BE49-F238E27FC236}">
                <a16:creationId xmlns:a16="http://schemas.microsoft.com/office/drawing/2014/main" id="{A0B66121-F285-93D6-4C89-97C00F7FB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154556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15" name="Inhaltsplatzhalter 14"/>
          <p:cNvSpPr>
            <a:spLocks noGrp="1"/>
          </p:cNvSpPr>
          <p:nvPr>
            <p:ph sz="quarter" idx="13"/>
          </p:nvPr>
        </p:nvSpPr>
        <p:spPr>
          <a:xfrm>
            <a:off x="900000" y="1716088"/>
            <a:ext cx="9720000" cy="266621"/>
          </a:xfrm>
        </p:spPr>
        <p:txBody>
          <a:bodyPr/>
          <a:lstStyle/>
          <a:p>
            <a:r>
              <a:rPr lang="de-DE" sz="2000" b="1" dirty="0"/>
              <a:t>Ziel</a:t>
            </a:r>
            <a:endParaRPr lang="de-DE" sz="1800" b="1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F5C89368-6767-DC1E-1043-C0F2F5C4B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6000891" cy="923925"/>
          </a:xfrm>
        </p:spPr>
        <p:txBody>
          <a:bodyPr/>
          <a:lstStyle/>
          <a:p>
            <a:r>
              <a:rPr lang="de-DE" dirty="0"/>
              <a:t>Projektplanung und Zielsetzung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8174AC-153E-F98C-3718-AAD88ADC78E0}"/>
              </a:ext>
            </a:extLst>
          </p:cNvPr>
          <p:cNvSpPr txBox="1"/>
          <p:nvPr/>
        </p:nvSpPr>
        <p:spPr>
          <a:xfrm>
            <a:off x="803496" y="2073840"/>
            <a:ext cx="60975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/>
              <a:t>Automatisierung kundenspezifischer Report-Erstellung in Flexera One</a:t>
            </a:r>
            <a:endParaRPr lang="de-DE" sz="1400" dirty="0">
              <a:latin typeface="Roobert BTC" pitchFamily="2" charset="0"/>
              <a:cs typeface="Roobert BTC" pitchFamily="2" charset="0"/>
            </a:endParaRPr>
          </a:p>
        </p:txBody>
      </p:sp>
      <p:sp>
        <p:nvSpPr>
          <p:cNvPr id="9" name="Inhaltsplatzhalter 14">
            <a:extLst>
              <a:ext uri="{FF2B5EF4-FFF2-40B4-BE49-F238E27FC236}">
                <a16:creationId xmlns:a16="http://schemas.microsoft.com/office/drawing/2014/main" id="{22DC85C4-3271-3BC2-5242-2779603539FC}"/>
              </a:ext>
            </a:extLst>
          </p:cNvPr>
          <p:cNvSpPr txBox="1">
            <a:spLocks/>
          </p:cNvSpPr>
          <p:nvPr/>
        </p:nvSpPr>
        <p:spPr>
          <a:xfrm>
            <a:off x="8066639" y="4109858"/>
            <a:ext cx="1391168" cy="2666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268288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Char char="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447675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627063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806450" indent="-17462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982663" indent="-1714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tabLst/>
              <a:defRPr sz="1500" kern="1200" baseline="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1166813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b="1" dirty="0"/>
              <a:t>Gründe</a:t>
            </a:r>
            <a:endParaRPr lang="de-DE" sz="1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CA848B-5F45-56DA-E70C-BB15EB177ADF}"/>
              </a:ext>
            </a:extLst>
          </p:cNvPr>
          <p:cNvSpPr txBox="1"/>
          <p:nvPr/>
        </p:nvSpPr>
        <p:spPr>
          <a:xfrm>
            <a:off x="8059629" y="4537823"/>
            <a:ext cx="382998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Anpassung an Kundenanforderungen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Zeitaufwand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Fehlerminimierung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Skalierbarkeit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Effizienzsteigerung</a:t>
            </a:r>
          </a:p>
        </p:txBody>
      </p:sp>
      <p:pic>
        <p:nvPicPr>
          <p:cNvPr id="12" name="Grafik 102">
            <a:extLst>
              <a:ext uri="{FF2B5EF4-FFF2-40B4-BE49-F238E27FC236}">
                <a16:creationId xmlns:a16="http://schemas.microsoft.com/office/drawing/2014/main" id="{1AB30EB5-1941-DFC3-41A3-009D37684C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215" y="4184107"/>
            <a:ext cx="673043" cy="707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Grafik 64">
            <a:extLst>
              <a:ext uri="{FF2B5EF4-FFF2-40B4-BE49-F238E27FC236}">
                <a16:creationId xmlns:a16="http://schemas.microsoft.com/office/drawing/2014/main" id="{97BA97B3-50CE-322F-FDA8-FCBDA7A54F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639" y="2999238"/>
            <a:ext cx="908050" cy="90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77">
            <a:extLst>
              <a:ext uri="{FF2B5EF4-FFF2-40B4-BE49-F238E27FC236}">
                <a16:creationId xmlns:a16="http://schemas.microsoft.com/office/drawing/2014/main" id="{09A883C5-8504-DA50-AC74-9055E1B695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531" y="4293150"/>
            <a:ext cx="90805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13">
            <a:extLst>
              <a:ext uri="{FF2B5EF4-FFF2-40B4-BE49-F238E27FC236}">
                <a16:creationId xmlns:a16="http://schemas.microsoft.com/office/drawing/2014/main" id="{E08054C6-5451-8AF3-07F2-BFEA14F96A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993" y="2529630"/>
            <a:ext cx="1033627" cy="976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69">
            <a:extLst>
              <a:ext uri="{FF2B5EF4-FFF2-40B4-BE49-F238E27FC236}">
                <a16:creationId xmlns:a16="http://schemas.microsoft.com/office/drawing/2014/main" id="{CB32A8DE-EB53-DFA9-B278-56DAFD9A96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132" y="3557501"/>
            <a:ext cx="598124" cy="626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63">
            <a:extLst>
              <a:ext uri="{FF2B5EF4-FFF2-40B4-BE49-F238E27FC236}">
                <a16:creationId xmlns:a16="http://schemas.microsoft.com/office/drawing/2014/main" id="{ECC232E2-51BC-5900-7F46-7A9844C2DC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94" y="4293150"/>
            <a:ext cx="762000" cy="82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Grafik 71">
            <a:extLst>
              <a:ext uri="{FF2B5EF4-FFF2-40B4-BE49-F238E27FC236}">
                <a16:creationId xmlns:a16="http://schemas.microsoft.com/office/drawing/2014/main" id="{62BEB577-3ED1-FAD0-5771-73BA51D272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86" y="2159351"/>
            <a:ext cx="1033627" cy="1033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Grafik 63">
            <a:extLst>
              <a:ext uri="{FF2B5EF4-FFF2-40B4-BE49-F238E27FC236}">
                <a16:creationId xmlns:a16="http://schemas.microsoft.com/office/drawing/2014/main" id="{F2463A1B-27FB-1BA2-1925-F865D2BAA2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217" y="3717427"/>
            <a:ext cx="399837" cy="479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FC674BE-89B7-4799-045B-78A820EBF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371535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F3D92-7756-99D9-C30D-FDB55E10D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3175670-4FEA-4CF8-9072-A225DA198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514" y="1332998"/>
            <a:ext cx="7223460" cy="5121248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30344F0-81D4-4A90-DCB1-AE02311E4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6D0DD3E6-75E7-12FF-124D-2EC6CAA6C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Soll-Konzeption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A3632E82-4678-2C04-3F2E-2CC8748D1168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0629935-0FC2-ABEF-B172-E06AEC07C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96206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D188C-CA94-A922-25B2-C4EB750EF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95732F3-38EA-1DF8-06F5-DA69DC06D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A71A9701-2225-FE10-32E7-4F518C6B6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Zeitplanung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3C46FCC1-2EB2-41FA-DC70-A9B82CA066D8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F3F77D2-A685-1F51-8C33-CA00A4729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73F45C-21BC-61CA-CF22-A9A3B8C57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234889"/>
              </p:ext>
            </p:extLst>
          </p:nvPr>
        </p:nvGraphicFramePr>
        <p:xfrm>
          <a:off x="900113" y="2182324"/>
          <a:ext cx="6361748" cy="157551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45104">
                  <a:extLst>
                    <a:ext uri="{9D8B030D-6E8A-4147-A177-3AD203B41FA5}">
                      <a16:colId xmlns:a16="http://schemas.microsoft.com/office/drawing/2014/main" val="1870827108"/>
                    </a:ext>
                  </a:extLst>
                </a:gridCol>
                <a:gridCol w="2916644">
                  <a:extLst>
                    <a:ext uri="{9D8B030D-6E8A-4147-A177-3AD203B41FA5}">
                      <a16:colId xmlns:a16="http://schemas.microsoft.com/office/drawing/2014/main" val="1152471215"/>
                    </a:ext>
                  </a:extLst>
                </a:gridCol>
              </a:tblGrid>
              <a:tr h="317036">
                <a:tc>
                  <a:txBody>
                    <a:bodyPr/>
                    <a:lstStyle/>
                    <a:p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Projektphase</a:t>
                      </a:r>
                      <a:endParaRPr lang="de-DE" sz="1400" b="0" i="0" u="none" strike="noStrike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Geplante Stunden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3302362"/>
                  </a:ext>
                </a:extLst>
              </a:tr>
              <a:tr h="281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Analysephase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257119"/>
                  </a:ext>
                </a:extLst>
              </a:tr>
              <a:tr h="2815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Implementierungsphase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3205027"/>
                  </a:ext>
                </a:extLst>
              </a:tr>
              <a:tr h="281527">
                <a:tc>
                  <a:txBody>
                    <a:bodyPr/>
                    <a:lstStyle/>
                    <a:p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Abschlussphase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0461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Summe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 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0067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529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CDAA3-3B65-1443-1824-288605766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11B9016-579A-445A-5CC8-5D449934A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4158F71E-20EE-0C98-79AC-D117AA3C2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Methoden- Kostenvergleich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84290F9D-23E8-D734-00A2-9AD72F90E64E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57FE2A0-23FF-E062-F0CA-57A171A64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219490"/>
              </p:ext>
            </p:extLst>
          </p:nvPr>
        </p:nvGraphicFramePr>
        <p:xfrm>
          <a:off x="791686" y="2184138"/>
          <a:ext cx="10546716" cy="245364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326005">
                  <a:extLst>
                    <a:ext uri="{9D8B030D-6E8A-4147-A177-3AD203B41FA5}">
                      <a16:colId xmlns:a16="http://schemas.microsoft.com/office/drawing/2014/main" val="1870827108"/>
                    </a:ext>
                  </a:extLst>
                </a:gridCol>
                <a:gridCol w="3353118">
                  <a:extLst>
                    <a:ext uri="{9D8B030D-6E8A-4147-A177-3AD203B41FA5}">
                      <a16:colId xmlns:a16="http://schemas.microsoft.com/office/drawing/2014/main" val="1152471215"/>
                    </a:ext>
                  </a:extLst>
                </a:gridCol>
                <a:gridCol w="2835593">
                  <a:extLst>
                    <a:ext uri="{9D8B030D-6E8A-4147-A177-3AD203B41FA5}">
                      <a16:colId xmlns:a16="http://schemas.microsoft.com/office/drawing/2014/main" val="65413180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81960909"/>
                    </a:ext>
                  </a:extLst>
                </a:gridCol>
              </a:tblGrid>
              <a:tr h="2575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Kriterium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L-IT - ToolsHub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Standard-Report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RightScript 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302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Exportverfügbarkeit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Auf Anfrage, unklare Bearbeitungszeit 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Sofort verfügbar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Sofort, Script ggf. erforderlich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257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Manuelle Abdeckung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Alle Fälle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Alle Fälle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Alle Fälle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205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Automatische Abdeckung</a:t>
                      </a:r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Keine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Teilweise (Standard- Templates)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Vollständig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Infrastruktur-Typ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On-Prem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Cloud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Cloud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67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Einrichtungsaufwand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E-Mail schreiben	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Report-Erstellung nötig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Report und Script nötig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262839"/>
                  </a:ext>
                </a:extLst>
              </a:tr>
            </a:tbl>
          </a:graphicData>
        </a:graphic>
      </p:graphicFrame>
      <p:sp>
        <p:nvSpPr>
          <p:cNvPr id="7" name="Titel 18">
            <a:extLst>
              <a:ext uri="{FF2B5EF4-FFF2-40B4-BE49-F238E27FC236}">
                <a16:creationId xmlns:a16="http://schemas.microsoft.com/office/drawing/2014/main" id="{E1A6A794-D07F-C714-AC62-67826D3E943F}"/>
              </a:ext>
            </a:extLst>
          </p:cNvPr>
          <p:cNvSpPr txBox="1">
            <a:spLocks/>
          </p:cNvSpPr>
          <p:nvPr/>
        </p:nvSpPr>
        <p:spPr>
          <a:xfrm>
            <a:off x="901508" y="1210000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b="0" dirty="0">
                <a:solidFill>
                  <a:schemeClr val="accent3"/>
                </a:solidFill>
              </a:rPr>
              <a:t>Funktionsvergleich</a:t>
            </a: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03A0474C-18A3-9F23-8F2A-F9E857A8C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B775E7-A778-B965-CAF8-BD48E837F35D}"/>
              </a:ext>
            </a:extLst>
          </p:cNvPr>
          <p:cNvSpPr/>
          <p:nvPr/>
        </p:nvSpPr>
        <p:spPr>
          <a:xfrm>
            <a:off x="801413" y="3753857"/>
            <a:ext cx="2291981" cy="341972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A6FC0D-D648-5243-EEF4-E491C9F00E6B}"/>
              </a:ext>
            </a:extLst>
          </p:cNvPr>
          <p:cNvSpPr/>
          <p:nvPr/>
        </p:nvSpPr>
        <p:spPr>
          <a:xfrm>
            <a:off x="6481572" y="3745147"/>
            <a:ext cx="4856830" cy="350682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3EC434-4296-0C6B-D210-B8F34F2D8996}"/>
              </a:ext>
            </a:extLst>
          </p:cNvPr>
          <p:cNvSpPr/>
          <p:nvPr/>
        </p:nvSpPr>
        <p:spPr>
          <a:xfrm>
            <a:off x="791686" y="3398757"/>
            <a:ext cx="2291982" cy="346390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63FAEA-8449-1C31-AE54-1BF5CAF6B64E}"/>
              </a:ext>
            </a:extLst>
          </p:cNvPr>
          <p:cNvSpPr/>
          <p:nvPr/>
        </p:nvSpPr>
        <p:spPr>
          <a:xfrm>
            <a:off x="6481572" y="3379437"/>
            <a:ext cx="4856830" cy="365709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165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26ED1-A123-B32C-3106-8446981D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CBAD244-A390-F2C7-7B3D-34C60EE7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DB9E493D-784B-71C6-58D4-CF4AE14BD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Methoden- Kostenvergleich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B0547EA4-69FA-956C-AE31-8A6AABD5DEC8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4" name="Titel 18">
            <a:extLst>
              <a:ext uri="{FF2B5EF4-FFF2-40B4-BE49-F238E27FC236}">
                <a16:creationId xmlns:a16="http://schemas.microsoft.com/office/drawing/2014/main" id="{058FD0EE-59A0-B29B-5EF5-6CA8B581DC5A}"/>
              </a:ext>
            </a:extLst>
          </p:cNvPr>
          <p:cNvSpPr txBox="1">
            <a:spLocks/>
          </p:cNvSpPr>
          <p:nvPr/>
        </p:nvSpPr>
        <p:spPr>
          <a:xfrm>
            <a:off x="900113" y="1186514"/>
            <a:ext cx="3344083" cy="28920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Zeit- und Aufwandsschätzung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DD64E6-99E1-313F-5CF3-4A78445642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561418"/>
              </p:ext>
            </p:extLst>
          </p:nvPr>
        </p:nvGraphicFramePr>
        <p:xfrm>
          <a:off x="771283" y="2150065"/>
          <a:ext cx="10561440" cy="28956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554244">
                  <a:extLst>
                    <a:ext uri="{9D8B030D-6E8A-4147-A177-3AD203B41FA5}">
                      <a16:colId xmlns:a16="http://schemas.microsoft.com/office/drawing/2014/main" val="1870827108"/>
                    </a:ext>
                  </a:extLst>
                </a:gridCol>
                <a:gridCol w="2117929">
                  <a:extLst>
                    <a:ext uri="{9D8B030D-6E8A-4147-A177-3AD203B41FA5}">
                      <a16:colId xmlns:a16="http://schemas.microsoft.com/office/drawing/2014/main" val="1152471215"/>
                    </a:ext>
                  </a:extLst>
                </a:gridCol>
                <a:gridCol w="3062730">
                  <a:extLst>
                    <a:ext uri="{9D8B030D-6E8A-4147-A177-3AD203B41FA5}">
                      <a16:colId xmlns:a16="http://schemas.microsoft.com/office/drawing/2014/main" val="2081960909"/>
                    </a:ext>
                  </a:extLst>
                </a:gridCol>
                <a:gridCol w="2826537">
                  <a:extLst>
                    <a:ext uri="{9D8B030D-6E8A-4147-A177-3AD203B41FA5}">
                      <a16:colId xmlns:a16="http://schemas.microsoft.com/office/drawing/2014/main" val="36172469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Methode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L-IT - ToolsHub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Standard-Report 	</a:t>
                      </a:r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RightScript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715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Anzahl Report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(pro Jahr)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1116 Reports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936 Reports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180 Reports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257119"/>
                  </a:ext>
                </a:extLst>
              </a:tr>
              <a:tr h="320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Einrichtungszeit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für Reports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× 20 Min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× 25 Min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× 50 Min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205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Bearbeitungszeit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für Reports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1116 x 10 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936 x 0 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180 x 0 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Gesamtzeit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(pro Minute im Jahr)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11.260 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125 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1.000 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538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Gesamtzeit (pro Arbeitstag)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ca. 23,46 Arbeitstage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ca. 0,26 Arbeitstag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ca. 2,08 Arbeitstage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49889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CF27C4C-A9EC-A3ED-5FC3-454164D3863F}"/>
              </a:ext>
            </a:extLst>
          </p:cNvPr>
          <p:cNvSpPr txBox="1"/>
          <p:nvPr/>
        </p:nvSpPr>
        <p:spPr>
          <a:xfrm>
            <a:off x="600614" y="6227612"/>
            <a:ext cx="93179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/>
              <a:t>Berechnungsformel: (Anzahl Report × Einrichtungszeit) + (Gesamtzahl Exporte × Bearbeitungszeit) </a:t>
            </a:r>
          </a:p>
        </p:txBody>
      </p:sp>
      <p:pic>
        <p:nvPicPr>
          <p:cNvPr id="13" name="Picture 12" descr="A blue and black logo&#10;&#10;AI-generated content may be incorrect.">
            <a:extLst>
              <a:ext uri="{FF2B5EF4-FFF2-40B4-BE49-F238E27FC236}">
                <a16:creationId xmlns:a16="http://schemas.microsoft.com/office/drawing/2014/main" id="{269E4A1F-FD9E-2A59-88A3-9A4725E15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51" y="6143026"/>
            <a:ext cx="392363" cy="392363"/>
          </a:xfrm>
          <a:prstGeom prst="rect">
            <a:avLst/>
          </a:prstGeom>
        </p:spPr>
      </p:pic>
      <p:sp>
        <p:nvSpPr>
          <p:cNvPr id="14" name="Fußzeilenplatzhalter 1">
            <a:extLst>
              <a:ext uri="{FF2B5EF4-FFF2-40B4-BE49-F238E27FC236}">
                <a16:creationId xmlns:a16="http://schemas.microsoft.com/office/drawing/2014/main" id="{60A06CC2-E5F7-1BCF-55B7-9A3A505A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5C99A5-A799-79AD-E3B8-B96EDD9E3E2C}"/>
              </a:ext>
            </a:extLst>
          </p:cNvPr>
          <p:cNvSpPr/>
          <p:nvPr/>
        </p:nvSpPr>
        <p:spPr>
          <a:xfrm>
            <a:off x="771282" y="4533090"/>
            <a:ext cx="10561439" cy="512576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18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E1CD3-F7B7-C246-6BB6-F24E69F62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D0AFF40-299C-7863-256E-75F22CDBF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5AC68A0C-153C-CF33-8610-7C70F9282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Methoden- Kostenvergleich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0C7656BD-9F6D-449E-C50B-EDF4FF65A985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4" name="Titel 18">
            <a:extLst>
              <a:ext uri="{FF2B5EF4-FFF2-40B4-BE49-F238E27FC236}">
                <a16:creationId xmlns:a16="http://schemas.microsoft.com/office/drawing/2014/main" id="{ECFB9E52-5B6C-629A-69E9-9ABD7375544A}"/>
              </a:ext>
            </a:extLst>
          </p:cNvPr>
          <p:cNvSpPr txBox="1">
            <a:spLocks/>
          </p:cNvSpPr>
          <p:nvPr/>
        </p:nvSpPr>
        <p:spPr>
          <a:xfrm>
            <a:off x="900113" y="1205556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Kostenvergleich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D072BE08-32BF-5031-0CA3-F4B1FEEF2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graphicFrame>
        <p:nvGraphicFramePr>
          <p:cNvPr id="8" name="Tabellenplatzhalter 1">
            <a:extLst>
              <a:ext uri="{FF2B5EF4-FFF2-40B4-BE49-F238E27FC236}">
                <a16:creationId xmlns:a16="http://schemas.microsoft.com/office/drawing/2014/main" id="{7C2B732F-916F-2CA4-5F22-4EB13FE232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7564698"/>
              </p:ext>
            </p:extLst>
          </p:nvPr>
        </p:nvGraphicFramePr>
        <p:xfrm>
          <a:off x="255555" y="1664840"/>
          <a:ext cx="7159341" cy="1383237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348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9650">
                  <a:extLst>
                    <a:ext uri="{9D8B030D-6E8A-4147-A177-3AD203B41FA5}">
                      <a16:colId xmlns:a16="http://schemas.microsoft.com/office/drawing/2014/main" val="298523561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61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06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Kostenart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Beschreibung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Betrag in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Plattformkosten</a:t>
                      </a: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Jahresabonnement für bis zu 8 Supportstunden pro Monat</a:t>
                      </a: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12.000,00 €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Lizenzkosten</a:t>
                      </a: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130,00 € je zusätzlicher Supportstunde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/>
                        <a:t>0,00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Arbeitszeit</a:t>
                      </a: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Keine Arbeitszeit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/>
                        <a:t>0,00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</a:t>
                      </a: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12.000,00 €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639923"/>
                  </a:ext>
                </a:extLst>
              </a:tr>
            </a:tbl>
          </a:graphicData>
        </a:graphic>
      </p:graphicFrame>
      <p:pic>
        <p:nvPicPr>
          <p:cNvPr id="16" name="Picture 15" descr="A blue logo with a black background&#10;&#10;AI-generated content may be incorrect.">
            <a:extLst>
              <a:ext uri="{FF2B5EF4-FFF2-40B4-BE49-F238E27FC236}">
                <a16:creationId xmlns:a16="http://schemas.microsoft.com/office/drawing/2014/main" id="{4B453267-7DB8-69C0-7131-A5B5D35D6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229" y="2111347"/>
            <a:ext cx="555391" cy="5553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 descr="A blue and black logo&#10;&#10;AI-generated content may be incorrect.">
            <a:extLst>
              <a:ext uri="{FF2B5EF4-FFF2-40B4-BE49-F238E27FC236}">
                <a16:creationId xmlns:a16="http://schemas.microsoft.com/office/drawing/2014/main" id="{C9E122FF-4E58-280D-E198-71B65772F9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23" y="3845972"/>
            <a:ext cx="511725" cy="511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27EB67E-E1CB-C8D9-8C26-1FEEB67D6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24" y="5462404"/>
            <a:ext cx="511725" cy="511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25" name="Tabellenplatzhalter 1">
            <a:extLst>
              <a:ext uri="{FF2B5EF4-FFF2-40B4-BE49-F238E27FC236}">
                <a16:creationId xmlns:a16="http://schemas.microsoft.com/office/drawing/2014/main" id="{F6443BB0-E1A8-FCC3-7D1E-D79C37DE91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9640413"/>
              </p:ext>
            </p:extLst>
          </p:nvPr>
        </p:nvGraphicFramePr>
        <p:xfrm>
          <a:off x="255554" y="3341153"/>
          <a:ext cx="7159342" cy="1383237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364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33846">
                  <a:extLst>
                    <a:ext uri="{9D8B030D-6E8A-4147-A177-3AD203B41FA5}">
                      <a16:colId xmlns:a16="http://schemas.microsoft.com/office/drawing/2014/main" val="2985235611"/>
                    </a:ext>
                  </a:extLst>
                </a:gridCol>
                <a:gridCol w="25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06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Kostenart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Beschreibung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Betrag in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Plattformkosten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One Jahresabo (je 50 Client-Server)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1.473,00 €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Lizenzkosten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Keine Zusatzlizenzen notwendig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/>
                        <a:t>0,00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Arbeitszeit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Keine Arbeitszeit notwendig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/>
                        <a:t>0,00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1.473,00 €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639923"/>
                  </a:ext>
                </a:extLst>
              </a:tr>
            </a:tbl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id="{723A9D33-D652-90BF-54D1-095E4457C4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5716" y="2201498"/>
            <a:ext cx="1490279" cy="312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C2902D94-070A-5A0F-2A7E-BFDD01CE0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60620" y="3873250"/>
            <a:ext cx="1638840" cy="3851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56330A1F-1580-430C-FE9C-133C75D75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60620" y="5505152"/>
            <a:ext cx="1638840" cy="3851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Tabellenplatzhalter 1">
            <a:extLst>
              <a:ext uri="{FF2B5EF4-FFF2-40B4-BE49-F238E27FC236}">
                <a16:creationId xmlns:a16="http://schemas.microsoft.com/office/drawing/2014/main" id="{D5A6EA7F-3097-3A30-486A-5A0716F04A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9591326"/>
              </p:ext>
            </p:extLst>
          </p:nvPr>
        </p:nvGraphicFramePr>
        <p:xfrm>
          <a:off x="247616" y="5055687"/>
          <a:ext cx="7167279" cy="1383237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36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6914">
                  <a:extLst>
                    <a:ext uri="{9D8B030D-6E8A-4147-A177-3AD203B41FA5}">
                      <a16:colId xmlns:a16="http://schemas.microsoft.com/office/drawing/2014/main" val="2985235611"/>
                    </a:ext>
                  </a:extLst>
                </a:gridCol>
                <a:gridCol w="25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06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Kostenart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Beschreibung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Betrag in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Plattformkosten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One Jahresabo (je 50 Client-Server)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1.473,00 €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Lizenzkosten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Keine Zusatzlizenzen notwendig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/>
                        <a:t>0,00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Arbeitszeit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 Stunden x 24,00 €/Stunde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/>
                        <a:t>936,00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2.433,00 €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639923"/>
                  </a:ext>
                </a:extLst>
              </a:tr>
            </a:tbl>
          </a:graphicData>
        </a:graphic>
      </p:graphicFrame>
      <p:graphicFrame>
        <p:nvGraphicFramePr>
          <p:cNvPr id="2" name="Tabellenplatzhalter 1">
            <a:extLst>
              <a:ext uri="{FF2B5EF4-FFF2-40B4-BE49-F238E27FC236}">
                <a16:creationId xmlns:a16="http://schemas.microsoft.com/office/drawing/2014/main" id="{2259CC1F-72D9-DEAD-0994-E41C606A99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4278922"/>
              </p:ext>
            </p:extLst>
          </p:nvPr>
        </p:nvGraphicFramePr>
        <p:xfrm>
          <a:off x="803285" y="2795987"/>
          <a:ext cx="7457335" cy="1315048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5897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47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4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Methode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L-IT - ToolsHub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12.000,00 €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Flexera Standard-Report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1.473,00 €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Flexera RightScript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2.433,00 €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Picture 8" descr="A blue logo with a black background&#10;&#10;AI-generated content may be incorrect.">
            <a:extLst>
              <a:ext uri="{FF2B5EF4-FFF2-40B4-BE49-F238E27FC236}">
                <a16:creationId xmlns:a16="http://schemas.microsoft.com/office/drawing/2014/main" id="{26B3B87C-9172-37E4-E650-059A6F68D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36" y="3157044"/>
            <a:ext cx="222260" cy="2222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A blue and black logo&#10;&#10;AI-generated content may be incorrect.">
            <a:extLst>
              <a:ext uri="{FF2B5EF4-FFF2-40B4-BE49-F238E27FC236}">
                <a16:creationId xmlns:a16="http://schemas.microsoft.com/office/drawing/2014/main" id="{51590472-259E-42C3-1FE0-375D72DAE5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84" y="3503786"/>
            <a:ext cx="215320" cy="215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615756-16F9-512F-FE81-6543FD402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36" y="3830536"/>
            <a:ext cx="228996" cy="2289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409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E6751-8938-0956-367B-6E84B06DC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C5E12B7-DD72-760B-8B6D-462C548C4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46EF301C-D321-31C0-D7EE-652B6B990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Nutzwertanalyse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262E030D-5146-1411-A89F-8FC0A71F2760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190E9B-D1F2-F23F-78DF-0C5EF98293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77897"/>
              </p:ext>
            </p:extLst>
          </p:nvPr>
        </p:nvGraphicFramePr>
        <p:xfrm>
          <a:off x="791686" y="2184138"/>
          <a:ext cx="9470075" cy="285496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868805">
                  <a:extLst>
                    <a:ext uri="{9D8B030D-6E8A-4147-A177-3AD203B41FA5}">
                      <a16:colId xmlns:a16="http://schemas.microsoft.com/office/drawing/2014/main" val="1870827108"/>
                    </a:ext>
                  </a:extLst>
                </a:gridCol>
                <a:gridCol w="998855">
                  <a:extLst>
                    <a:ext uri="{9D8B030D-6E8A-4147-A177-3AD203B41FA5}">
                      <a16:colId xmlns:a16="http://schemas.microsoft.com/office/drawing/2014/main" val="2322341935"/>
                    </a:ext>
                  </a:extLst>
                </a:gridCol>
                <a:gridCol w="1140143">
                  <a:extLst>
                    <a:ext uri="{9D8B030D-6E8A-4147-A177-3AD203B41FA5}">
                      <a16:colId xmlns:a16="http://schemas.microsoft.com/office/drawing/2014/main" val="1152471215"/>
                    </a:ext>
                  </a:extLst>
                </a:gridCol>
                <a:gridCol w="1140143">
                  <a:extLst>
                    <a:ext uri="{9D8B030D-6E8A-4147-A177-3AD203B41FA5}">
                      <a16:colId xmlns:a16="http://schemas.microsoft.com/office/drawing/2014/main" val="2108702839"/>
                    </a:ext>
                  </a:extLst>
                </a:gridCol>
                <a:gridCol w="1140143">
                  <a:extLst>
                    <a:ext uri="{9D8B030D-6E8A-4147-A177-3AD203B41FA5}">
                      <a16:colId xmlns:a16="http://schemas.microsoft.com/office/drawing/2014/main" val="654131805"/>
                    </a:ext>
                  </a:extLst>
                </a:gridCol>
                <a:gridCol w="1140143">
                  <a:extLst>
                    <a:ext uri="{9D8B030D-6E8A-4147-A177-3AD203B41FA5}">
                      <a16:colId xmlns:a16="http://schemas.microsoft.com/office/drawing/2014/main" val="3098479958"/>
                    </a:ext>
                  </a:extLst>
                </a:gridCol>
                <a:gridCol w="1209426">
                  <a:extLst>
                    <a:ext uri="{9D8B030D-6E8A-4147-A177-3AD203B41FA5}">
                      <a16:colId xmlns:a16="http://schemas.microsoft.com/office/drawing/2014/main" val="2081960909"/>
                    </a:ext>
                  </a:extLst>
                </a:gridCol>
                <a:gridCol w="832417">
                  <a:extLst>
                    <a:ext uri="{9D8B030D-6E8A-4147-A177-3AD203B41FA5}">
                      <a16:colId xmlns:a16="http://schemas.microsoft.com/office/drawing/2014/main" val="2065676945"/>
                    </a:ext>
                  </a:extLst>
                </a:gridCol>
              </a:tblGrid>
              <a:tr h="2575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Kriterium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Gewichtung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L-IT - ToolsHub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Standard-Report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Flexera RightScript 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302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Punkte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Punkte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Punkte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622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Exportverfügbarkeit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257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Manuelle Abdeckung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205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Automatische Abdeckung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Infrastruktur-Typ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067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Einrichtungsaufwand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26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Gesamtpunkte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590129"/>
                  </a:ext>
                </a:extLst>
              </a:tr>
            </a:tbl>
          </a:graphicData>
        </a:graphic>
      </p:graphicFrame>
      <p:sp>
        <p:nvSpPr>
          <p:cNvPr id="7" name="Titel 18">
            <a:extLst>
              <a:ext uri="{FF2B5EF4-FFF2-40B4-BE49-F238E27FC236}">
                <a16:creationId xmlns:a16="http://schemas.microsoft.com/office/drawing/2014/main" id="{F9A301EF-2CE4-220B-A18A-ADC8DF63B8C9}"/>
              </a:ext>
            </a:extLst>
          </p:cNvPr>
          <p:cNvSpPr txBox="1">
            <a:spLocks/>
          </p:cNvSpPr>
          <p:nvPr/>
        </p:nvSpPr>
        <p:spPr>
          <a:xfrm>
            <a:off x="901508" y="1210000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b="0" dirty="0">
                <a:solidFill>
                  <a:schemeClr val="accent3"/>
                </a:solidFill>
              </a:rPr>
              <a:t>Gewichtungsmatrix</a:t>
            </a: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8533B1AB-5C5C-8D16-4BD3-054A0972B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3C7F55-5149-7BC5-3E59-B2E2EF089B5C}"/>
              </a:ext>
            </a:extLst>
          </p:cNvPr>
          <p:cNvSpPr/>
          <p:nvPr/>
        </p:nvSpPr>
        <p:spPr>
          <a:xfrm>
            <a:off x="9428480" y="4678680"/>
            <a:ext cx="833281" cy="360418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2" name="Tabellenplatzhalter 1">
            <a:extLst>
              <a:ext uri="{FF2B5EF4-FFF2-40B4-BE49-F238E27FC236}">
                <a16:creationId xmlns:a16="http://schemas.microsoft.com/office/drawing/2014/main" id="{A06BF2D6-41B7-EF90-307E-BF7485436A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5965467"/>
              </p:ext>
            </p:extLst>
          </p:nvPr>
        </p:nvGraphicFramePr>
        <p:xfrm>
          <a:off x="4358884" y="5367389"/>
          <a:ext cx="5902877" cy="10363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  <a:reflection stA="0" endPos="65000" dist="50800" dir="5400000" sy="-100000" algn="bl" rotWithShape="0"/>
                </a:effectLst>
                <a:tableStyleId>{912C8C85-51F0-491E-9774-3900AFEF0FD7}</a:tableStyleId>
              </a:tblPr>
              <a:tblGrid>
                <a:gridCol w="4663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3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100" b="1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Methode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b="1" kern="1200" dirty="0">
                        <a:solidFill>
                          <a:schemeClr val="tx1">
                            <a:alpha val="64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de-DE" sz="1100" b="1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Kosten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L-IT - ToolsHub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b="1" kern="1200" dirty="0">
                        <a:solidFill>
                          <a:schemeClr val="tx1">
                            <a:alpha val="64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12.000,00 €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Flexera Standard-Report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b="1" kern="1200" dirty="0">
                        <a:solidFill>
                          <a:schemeClr val="tx1">
                            <a:alpha val="64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1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1.473,00 €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Flexera RightScript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de-DE" sz="1100" b="1" kern="1200" dirty="0">
                        <a:solidFill>
                          <a:schemeClr val="tx1">
                            <a:alpha val="64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1" kern="1200" dirty="0">
                          <a:solidFill>
                            <a:schemeClr val="tx1">
                              <a:alpha val="64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2.433,00 €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5463C8BC-144B-6B37-1E3D-36BA3B9DE8E6}"/>
              </a:ext>
            </a:extLst>
          </p:cNvPr>
          <p:cNvSpPr/>
          <p:nvPr/>
        </p:nvSpPr>
        <p:spPr>
          <a:xfrm>
            <a:off x="4358884" y="6157276"/>
            <a:ext cx="5902877" cy="246433"/>
          </a:xfrm>
          <a:prstGeom prst="rect">
            <a:avLst/>
          </a:prstGeom>
          <a:noFill/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de-DE" sz="15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621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F9D45-A867-9AC4-34AE-8220045C70A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14" name="Fußzeilenplatzhalter 1">
            <a:extLst>
              <a:ext uri="{FF2B5EF4-FFF2-40B4-BE49-F238E27FC236}">
                <a16:creationId xmlns:a16="http://schemas.microsoft.com/office/drawing/2014/main" id="{D6BAAEFA-B3B5-A42B-D9F8-5013B38AC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48C8A66B-C7E9-0937-D8D3-A733815DD7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5255893"/>
              </p:ext>
            </p:extLst>
          </p:nvPr>
        </p:nvGraphicFramePr>
        <p:xfrm>
          <a:off x="-9524" y="5653088"/>
          <a:ext cx="1112043" cy="1140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Rechteck 21">
            <a:extLst>
              <a:ext uri="{FF2B5EF4-FFF2-40B4-BE49-F238E27FC236}">
                <a16:creationId xmlns:a16="http://schemas.microsoft.com/office/drawing/2014/main" id="{3B8759DF-447C-1FFB-819E-6CB1BC7691E1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</p:spTree>
    <p:extLst>
      <p:ext uri="{BB962C8B-B14F-4D97-AF65-F5344CB8AC3E}">
        <p14:creationId xmlns:p14="http://schemas.microsoft.com/office/powerpoint/2010/main" val="178136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E67F8-E114-E8E4-AB95-4E9FCF5A2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806C4E53-F90E-5056-00DB-655885D25A4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Implementierungsphase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6CE79D4-F784-F850-F471-C8532268132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71275" y="6616700"/>
            <a:ext cx="720725" cy="115888"/>
          </a:xfrm>
        </p:spPr>
        <p:txBody>
          <a:bodyPr/>
          <a:lstStyle/>
          <a:p>
            <a:fld id="{2A6FCB84-2526-4B8F-890E-813B1B6D8809}" type="slidenum">
              <a:rPr lang="de-DE" smtClean="0"/>
              <a:t>20</a:t>
            </a:fld>
            <a:endParaRPr lang="de-DE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714840A-3C9F-E6EF-9689-33EAA00CF6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9481742"/>
              </p:ext>
            </p:extLst>
          </p:nvPr>
        </p:nvGraphicFramePr>
        <p:xfrm>
          <a:off x="2414" y="5643562"/>
          <a:ext cx="1092966" cy="1191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9B6058AE-45F4-B706-462B-66672FAE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353004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DA040-9BF0-5F6E-A208-232B2D668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748049F-7985-732F-D1B4-705734CE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2000" y="6616584"/>
            <a:ext cx="720000" cy="11541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A6FCB84-2526-4B8F-890E-813B1B6D8809}" type="slidenum">
              <a:rPr lang="de-DE" smtClean="0"/>
              <a:pPr>
                <a:spcAft>
                  <a:spcPts val="600"/>
                </a:spcAft>
              </a:pPr>
              <a:t>21</a:t>
            </a:fld>
            <a:endParaRPr lang="de-DE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6518280-5007-DB4E-6F68-3A95CF7C8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751" y="2615100"/>
            <a:ext cx="2890117" cy="6791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0">
            <a:extLst>
              <a:ext uri="{FF2B5EF4-FFF2-40B4-BE49-F238E27FC236}">
                <a16:creationId xmlns:a16="http://schemas.microsoft.com/office/drawing/2014/main" id="{5E54975B-083A-9F53-1E9B-8336166EF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92000"/>
            <a:ext cx="7740000" cy="923330"/>
          </a:xfrm>
        </p:spPr>
        <p:txBody>
          <a:bodyPr anchor="t">
            <a:normAutofit/>
          </a:bodyPr>
          <a:lstStyle/>
          <a:p>
            <a:r>
              <a:rPr lang="de-DE" dirty="0"/>
              <a:t>Genutzte Software &amp; Plattform</a:t>
            </a:r>
          </a:p>
        </p:txBody>
      </p:sp>
      <p:pic>
        <p:nvPicPr>
          <p:cNvPr id="28" name="Picture 27" descr="A black and white logo&#10;&#10;AI-generated content may be incorrect.">
            <a:extLst>
              <a:ext uri="{FF2B5EF4-FFF2-40B4-BE49-F238E27FC236}">
                <a16:creationId xmlns:a16="http://schemas.microsoft.com/office/drawing/2014/main" id="{F99F289E-DBF4-5B9E-0C4C-E521DFD79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588" y="1558252"/>
            <a:ext cx="3135497" cy="3135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6" name="Picture 18" descr="Visual Studio Code launches as a snap">
            <a:extLst>
              <a:ext uri="{FF2B5EF4-FFF2-40B4-BE49-F238E27FC236}">
                <a16:creationId xmlns:a16="http://schemas.microsoft.com/office/drawing/2014/main" id="{9F4C0430-3CE0-B0FF-D4CF-83A5C447C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868" y="4245805"/>
            <a:ext cx="3828720" cy="1914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ußzeilenplatzhalter 1">
            <a:extLst>
              <a:ext uri="{FF2B5EF4-FFF2-40B4-BE49-F238E27FC236}">
                <a16:creationId xmlns:a16="http://schemas.microsoft.com/office/drawing/2014/main" id="{4548389B-96F2-D9DE-7913-9DEDEFBFC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25371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99FD0-0FF3-1FE7-A4BD-E36F151F4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>
            <a:extLst>
              <a:ext uri="{FF2B5EF4-FFF2-40B4-BE49-F238E27FC236}">
                <a16:creationId xmlns:a16="http://schemas.microsoft.com/office/drawing/2014/main" id="{6F84E64A-E121-8619-BDEF-5FACAA9D68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9"/>
          <a:stretch/>
        </p:blipFill>
        <p:spPr>
          <a:xfrm>
            <a:off x="6125497" y="-1"/>
            <a:ext cx="6067130" cy="6858352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C6B97E1-F690-D0F8-6D04-ACA958379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0633BD6A-8C26-BE46-A37A-501A9C75E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9720262" cy="923925"/>
          </a:xfrm>
        </p:spPr>
        <p:txBody>
          <a:bodyPr/>
          <a:lstStyle/>
          <a:p>
            <a:r>
              <a:rPr lang="de-DE" dirty="0"/>
              <a:t>Setup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271557-0D1F-1BB7-F261-F2FBA402D8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0283" y="1662448"/>
            <a:ext cx="9850092" cy="1401826"/>
          </a:xfrm>
        </p:spPr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Bericht im UI erstellen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API-Zugang vorbereiten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OAuth2-Client einrichten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dirty="0"/>
          </a:p>
        </p:txBody>
      </p:sp>
      <p:pic>
        <p:nvPicPr>
          <p:cNvPr id="5" name="Grafik 102">
            <a:extLst>
              <a:ext uri="{FF2B5EF4-FFF2-40B4-BE49-F238E27FC236}">
                <a16:creationId xmlns:a16="http://schemas.microsoft.com/office/drawing/2014/main" id="{7457D00A-E4D9-BEAD-65FA-D4C5C9F5E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920" y="2156603"/>
            <a:ext cx="1594879" cy="1395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665E3DBE-5011-03A6-E565-18FA09239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8" name="Rechteck 36">
            <a:extLst>
              <a:ext uri="{FF2B5EF4-FFF2-40B4-BE49-F238E27FC236}">
                <a16:creationId xmlns:a16="http://schemas.microsoft.com/office/drawing/2014/main" id="{1CEFD369-A383-46E6-F4D3-ADBD7E1E8430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2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D3FF7-BB53-A0DE-9A30-78EF89EA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2C85FA3-20F8-F149-E5AC-24ED38414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2000" y="6616584"/>
            <a:ext cx="720000" cy="11541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A6FCB84-2526-4B8F-890E-813B1B6D8809}" type="slidenum">
              <a:rPr lang="de-DE" smtClean="0"/>
              <a:pPr>
                <a:spcAft>
                  <a:spcPts val="600"/>
                </a:spcAft>
              </a:pPr>
              <a:t>23</a:t>
            </a:fld>
            <a:endParaRPr lang="de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638EF9-CBB4-EEC6-137D-A249F777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8637"/>
            <a:ext cx="9928860" cy="511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el 10">
            <a:extLst>
              <a:ext uri="{FF2B5EF4-FFF2-40B4-BE49-F238E27FC236}">
                <a16:creationId xmlns:a16="http://schemas.microsoft.com/office/drawing/2014/main" id="{01D3B879-6436-2A5E-6CB0-B88B64833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92000"/>
            <a:ext cx="9720113" cy="923330"/>
          </a:xfrm>
        </p:spPr>
        <p:txBody>
          <a:bodyPr anchor="t">
            <a:normAutofit/>
          </a:bodyPr>
          <a:lstStyle/>
          <a:p>
            <a:r>
              <a:rPr lang="de-DE" dirty="0"/>
              <a:t>Setup</a:t>
            </a:r>
          </a:p>
        </p:txBody>
      </p:sp>
      <p:sp>
        <p:nvSpPr>
          <p:cNvPr id="19" name="Fußzeilenplatzhalter 1">
            <a:extLst>
              <a:ext uri="{FF2B5EF4-FFF2-40B4-BE49-F238E27FC236}">
                <a16:creationId xmlns:a16="http://schemas.microsoft.com/office/drawing/2014/main" id="{4CB857E4-526C-1600-F32D-5758FB676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14" name="Rechteck 10">
            <a:extLst>
              <a:ext uri="{FF2B5EF4-FFF2-40B4-BE49-F238E27FC236}">
                <a16:creationId xmlns:a16="http://schemas.microsoft.com/office/drawing/2014/main" id="{89003F20-8495-7B6A-5208-4BAB8A82A8B6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el 18">
            <a:extLst>
              <a:ext uri="{FF2B5EF4-FFF2-40B4-BE49-F238E27FC236}">
                <a16:creationId xmlns:a16="http://schemas.microsoft.com/office/drawing/2014/main" id="{F6FC83A5-AFCB-C529-32A5-89368E3C1D54}"/>
              </a:ext>
            </a:extLst>
          </p:cNvPr>
          <p:cNvSpPr txBox="1">
            <a:spLocks/>
          </p:cNvSpPr>
          <p:nvPr/>
        </p:nvSpPr>
        <p:spPr>
          <a:xfrm>
            <a:off x="900113" y="1205556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Bericht im UI erstellen</a:t>
            </a:r>
          </a:p>
        </p:txBody>
      </p:sp>
    </p:spTree>
    <p:extLst>
      <p:ext uri="{BB962C8B-B14F-4D97-AF65-F5344CB8AC3E}">
        <p14:creationId xmlns:p14="http://schemas.microsoft.com/office/powerpoint/2010/main" val="305340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72BA9-6689-FF90-DBDC-8AE6DEF08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BE707E0-A972-12C2-BDF6-8CDFF047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2000" y="6616584"/>
            <a:ext cx="720000" cy="11541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A6FCB84-2526-4B8F-890E-813B1B6D8809}" type="slidenum">
              <a:rPr lang="de-DE" smtClean="0"/>
              <a:pPr>
                <a:spcAft>
                  <a:spcPts val="600"/>
                </a:spcAft>
              </a:pPr>
              <a:t>24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7B75A43F-C76F-7EDA-1281-A87DE590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92000"/>
            <a:ext cx="9720113" cy="923330"/>
          </a:xfrm>
        </p:spPr>
        <p:txBody>
          <a:bodyPr anchor="t">
            <a:normAutofit/>
          </a:bodyPr>
          <a:lstStyle/>
          <a:p>
            <a:r>
              <a:rPr lang="de-DE" dirty="0"/>
              <a:t>Setup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907662B-2D6E-8674-4A25-EC6F83E38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84960"/>
            <a:ext cx="10309815" cy="5273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Fußzeilenplatzhalter 1">
            <a:extLst>
              <a:ext uri="{FF2B5EF4-FFF2-40B4-BE49-F238E27FC236}">
                <a16:creationId xmlns:a16="http://schemas.microsoft.com/office/drawing/2014/main" id="{886F1233-4413-FA8A-DE6B-DDDB2DE8F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14" name="Rechteck 10">
            <a:extLst>
              <a:ext uri="{FF2B5EF4-FFF2-40B4-BE49-F238E27FC236}">
                <a16:creationId xmlns:a16="http://schemas.microsoft.com/office/drawing/2014/main" id="{2E8CA845-65D1-7B5B-A4DA-2DF4B04B83B3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el 18">
            <a:extLst>
              <a:ext uri="{FF2B5EF4-FFF2-40B4-BE49-F238E27FC236}">
                <a16:creationId xmlns:a16="http://schemas.microsoft.com/office/drawing/2014/main" id="{31B3758D-FA95-4CF4-92A9-99357931A859}"/>
              </a:ext>
            </a:extLst>
          </p:cNvPr>
          <p:cNvSpPr txBox="1">
            <a:spLocks/>
          </p:cNvSpPr>
          <p:nvPr/>
        </p:nvSpPr>
        <p:spPr>
          <a:xfrm>
            <a:off x="900113" y="1205556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API-Zugang vorbereiten</a:t>
            </a:r>
          </a:p>
        </p:txBody>
      </p:sp>
    </p:spTree>
    <p:extLst>
      <p:ext uri="{BB962C8B-B14F-4D97-AF65-F5344CB8AC3E}">
        <p14:creationId xmlns:p14="http://schemas.microsoft.com/office/powerpoint/2010/main" val="208751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83A87-5673-B0DD-9022-619E4D52F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B581B0A-136C-9BFD-68B6-0CBF420C4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2000" y="6616584"/>
            <a:ext cx="720000" cy="11541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A6FCB84-2526-4B8F-890E-813B1B6D8809}" type="slidenum">
              <a:rPr lang="de-DE" smtClean="0"/>
              <a:pPr>
                <a:spcAft>
                  <a:spcPts val="600"/>
                </a:spcAft>
              </a:pPr>
              <a:t>25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4D6AE0E9-850E-0599-5C7E-2C8F9C269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92000"/>
            <a:ext cx="9720113" cy="923330"/>
          </a:xfrm>
        </p:spPr>
        <p:txBody>
          <a:bodyPr anchor="t">
            <a:normAutofit/>
          </a:bodyPr>
          <a:lstStyle/>
          <a:p>
            <a:r>
              <a:rPr lang="de-DE" dirty="0"/>
              <a:t>Setup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FB4DDA9-A63B-42E7-9B41-D4A7D61BA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45668"/>
            <a:ext cx="10044443" cy="5163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Fußzeilenplatzhalter 1">
            <a:extLst>
              <a:ext uri="{FF2B5EF4-FFF2-40B4-BE49-F238E27FC236}">
                <a16:creationId xmlns:a16="http://schemas.microsoft.com/office/drawing/2014/main" id="{3AF8351A-A4BD-731C-4982-CA03273F9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14" name="Rechteck 10">
            <a:extLst>
              <a:ext uri="{FF2B5EF4-FFF2-40B4-BE49-F238E27FC236}">
                <a16:creationId xmlns:a16="http://schemas.microsoft.com/office/drawing/2014/main" id="{45CA98D5-913E-F522-D0DF-4CB100B86522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tel 18">
            <a:extLst>
              <a:ext uri="{FF2B5EF4-FFF2-40B4-BE49-F238E27FC236}">
                <a16:creationId xmlns:a16="http://schemas.microsoft.com/office/drawing/2014/main" id="{50343629-3B21-AF42-BA81-88CF457EACCF}"/>
              </a:ext>
            </a:extLst>
          </p:cNvPr>
          <p:cNvSpPr txBox="1">
            <a:spLocks/>
          </p:cNvSpPr>
          <p:nvPr/>
        </p:nvSpPr>
        <p:spPr>
          <a:xfrm>
            <a:off x="900113" y="1205556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Oauth2-Client einrichten</a:t>
            </a:r>
          </a:p>
        </p:txBody>
      </p:sp>
    </p:spTree>
    <p:extLst>
      <p:ext uri="{BB962C8B-B14F-4D97-AF65-F5344CB8AC3E}">
        <p14:creationId xmlns:p14="http://schemas.microsoft.com/office/powerpoint/2010/main" val="32301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0064D-4030-214B-87BC-E14306AB9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3">
            <a:extLst>
              <a:ext uri="{FF2B5EF4-FFF2-40B4-BE49-F238E27FC236}">
                <a16:creationId xmlns:a16="http://schemas.microsoft.com/office/drawing/2014/main" id="{C65A9418-9138-4799-5262-3F4C917C97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9"/>
          <a:stretch/>
        </p:blipFill>
        <p:spPr>
          <a:xfrm>
            <a:off x="6125497" y="-1"/>
            <a:ext cx="6067130" cy="6858352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B6B3574-A115-50F4-FBE8-72FBB71EB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68DC3B48-BE13-CA4A-C4BB-FC7099638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9720262" cy="923925"/>
          </a:xfrm>
        </p:spPr>
        <p:txBody>
          <a:bodyPr/>
          <a:lstStyle/>
          <a:p>
            <a:r>
              <a:rPr lang="de-DE" dirty="0"/>
              <a:t>Template-Entwicklung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C5681A-0A42-D428-111B-7B644A18A2A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77805" y="1839579"/>
            <a:ext cx="9720000" cy="2031381"/>
          </a:xfrm>
        </p:spPr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Flexera-Template analysieren (GitHub)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Report-Template erstellen (.pt-Datei)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Policy anlegen und konfigurieren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Ausführung testen und validieren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dirty="0"/>
              <a:t>Bericht per E-Mail versenden und Ereignisse anschauen</a:t>
            </a:r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ACDD146C-DD7A-7909-7208-1795FA708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pic>
        <p:nvPicPr>
          <p:cNvPr id="2" name="Grafik 103">
            <a:extLst>
              <a:ext uri="{FF2B5EF4-FFF2-40B4-BE49-F238E27FC236}">
                <a16:creationId xmlns:a16="http://schemas.microsoft.com/office/drawing/2014/main" id="{C7E649F6-D049-AC15-3EA2-4C42C3B6E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740" y="2208362"/>
            <a:ext cx="1539065" cy="1220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hteck 36">
            <a:extLst>
              <a:ext uri="{FF2B5EF4-FFF2-40B4-BE49-F238E27FC236}">
                <a16:creationId xmlns:a16="http://schemas.microsoft.com/office/drawing/2014/main" id="{3D9F42C7-7B05-C195-C049-0B38DF659DDF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44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2C92F-8483-615F-8081-C6FEE6827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F6CFB36-0C45-9F04-0613-8C498FC7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EDAA3C74-B480-7205-0CA7-38282ABDF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9720262" cy="923925"/>
          </a:xfrm>
        </p:spPr>
        <p:txBody>
          <a:bodyPr/>
          <a:lstStyle/>
          <a:p>
            <a:r>
              <a:rPr lang="de-DE" dirty="0"/>
              <a:t>Template-Entwicklung</a:t>
            </a:r>
          </a:p>
        </p:txBody>
      </p:sp>
      <p:sp>
        <p:nvSpPr>
          <p:cNvPr id="12" name="Fußzeilenplatzhalter 1">
            <a:extLst>
              <a:ext uri="{FF2B5EF4-FFF2-40B4-BE49-F238E27FC236}">
                <a16:creationId xmlns:a16="http://schemas.microsoft.com/office/drawing/2014/main" id="{E18193B5-A3B2-E4AE-8F0A-351965DAC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A62903-E6F7-331C-483F-2613649DE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615481"/>
            <a:ext cx="6637020" cy="5116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itel 18">
            <a:extLst>
              <a:ext uri="{FF2B5EF4-FFF2-40B4-BE49-F238E27FC236}">
                <a16:creationId xmlns:a16="http://schemas.microsoft.com/office/drawing/2014/main" id="{917456D8-E3B0-E283-50B9-A94F5817A014}"/>
              </a:ext>
            </a:extLst>
          </p:cNvPr>
          <p:cNvSpPr txBox="1">
            <a:spLocks/>
          </p:cNvSpPr>
          <p:nvPr/>
        </p:nvSpPr>
        <p:spPr>
          <a:xfrm>
            <a:off x="918983" y="1213770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Flexera-Template analysieren (GitHub)</a:t>
            </a:r>
          </a:p>
        </p:txBody>
      </p:sp>
      <p:sp>
        <p:nvSpPr>
          <p:cNvPr id="9" name="Rechteck 10">
            <a:extLst>
              <a:ext uri="{FF2B5EF4-FFF2-40B4-BE49-F238E27FC236}">
                <a16:creationId xmlns:a16="http://schemas.microsoft.com/office/drawing/2014/main" id="{3695DEA2-DC25-56B1-BE51-7B33E344D75F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19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0030E-10A5-C898-C983-413838E02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3BD6594-A302-ED85-687E-6C1C40FEB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0996"/>
            <a:ext cx="9489440" cy="4344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53A0006-DC81-1169-A03A-CEB0CF1C5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DDE1CFC9-A697-7682-76DF-299B4ECFD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4264554" cy="714904"/>
          </a:xfrm>
        </p:spPr>
        <p:txBody>
          <a:bodyPr/>
          <a:lstStyle/>
          <a:p>
            <a:r>
              <a:rPr lang="de-DE" dirty="0"/>
              <a:t>Template-Entwicklung</a:t>
            </a:r>
          </a:p>
        </p:txBody>
      </p:sp>
      <p:sp>
        <p:nvSpPr>
          <p:cNvPr id="12" name="Fußzeilenplatzhalter 1">
            <a:extLst>
              <a:ext uri="{FF2B5EF4-FFF2-40B4-BE49-F238E27FC236}">
                <a16:creationId xmlns:a16="http://schemas.microsoft.com/office/drawing/2014/main" id="{6FC8A2DF-C503-55B6-7664-623198632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2" name="Titel 18">
            <a:extLst>
              <a:ext uri="{FF2B5EF4-FFF2-40B4-BE49-F238E27FC236}">
                <a16:creationId xmlns:a16="http://schemas.microsoft.com/office/drawing/2014/main" id="{25A1C8E5-902B-986E-2E0D-EC282540A646}"/>
              </a:ext>
            </a:extLst>
          </p:cNvPr>
          <p:cNvSpPr txBox="1">
            <a:spLocks/>
          </p:cNvSpPr>
          <p:nvPr/>
        </p:nvSpPr>
        <p:spPr>
          <a:xfrm>
            <a:off x="923926" y="1204964"/>
            <a:ext cx="3969807" cy="3021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Report-Template erstellen (.pt-Datei)</a:t>
            </a:r>
            <a:endParaRPr lang="de-DE" sz="2400" dirty="0"/>
          </a:p>
        </p:txBody>
      </p:sp>
      <p:sp>
        <p:nvSpPr>
          <p:cNvPr id="9" name="Rechteck 10">
            <a:extLst>
              <a:ext uri="{FF2B5EF4-FFF2-40B4-BE49-F238E27FC236}">
                <a16:creationId xmlns:a16="http://schemas.microsoft.com/office/drawing/2014/main" id="{6E8E992C-F7F4-1FDD-9900-2D090F0EF0D6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FC96EB-F42A-5865-F452-A0720F85BEC8}"/>
              </a:ext>
            </a:extLst>
          </p:cNvPr>
          <p:cNvCxnSpPr>
            <a:cxnSpLocks/>
          </p:cNvCxnSpPr>
          <p:nvPr/>
        </p:nvCxnSpPr>
        <p:spPr>
          <a:xfrm>
            <a:off x="1564006" y="2824480"/>
            <a:ext cx="1646554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A6B6F8E4-CB6A-EB5F-90A4-D926E333D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48" y="2059625"/>
            <a:ext cx="9106592" cy="4327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2B35AF-2274-618E-0787-2A27EF7E917F}"/>
              </a:ext>
            </a:extLst>
          </p:cNvPr>
          <p:cNvCxnSpPr>
            <a:cxnSpLocks/>
          </p:cNvCxnSpPr>
          <p:nvPr/>
        </p:nvCxnSpPr>
        <p:spPr>
          <a:xfrm>
            <a:off x="2691713" y="2433318"/>
            <a:ext cx="1092927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EB921F44-CFB7-B9E0-5919-F2805F893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0497" y="2373697"/>
            <a:ext cx="8024555" cy="43513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D95B643-D4D3-5A5E-9F4A-A9DD2F211EBB}"/>
              </a:ext>
            </a:extLst>
          </p:cNvPr>
          <p:cNvCxnSpPr>
            <a:cxnSpLocks/>
          </p:cNvCxnSpPr>
          <p:nvPr/>
        </p:nvCxnSpPr>
        <p:spPr>
          <a:xfrm>
            <a:off x="4437760" y="2511213"/>
            <a:ext cx="1566586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293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A1E98-D3DC-0610-54D8-E3D963C85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0C75CD8-BE0E-316F-67D9-3B7B878FB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3DE36B03-97ED-77A9-9261-22C443B92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9720262" cy="923925"/>
          </a:xfrm>
        </p:spPr>
        <p:txBody>
          <a:bodyPr/>
          <a:lstStyle/>
          <a:p>
            <a:r>
              <a:rPr lang="de-DE" dirty="0"/>
              <a:t>Template-Entwicklung</a:t>
            </a:r>
          </a:p>
        </p:txBody>
      </p:sp>
      <p:sp>
        <p:nvSpPr>
          <p:cNvPr id="11" name="Titel 18">
            <a:extLst>
              <a:ext uri="{FF2B5EF4-FFF2-40B4-BE49-F238E27FC236}">
                <a16:creationId xmlns:a16="http://schemas.microsoft.com/office/drawing/2014/main" id="{91B131C9-53D5-DF87-A2A5-922073B228F8}"/>
              </a:ext>
            </a:extLst>
          </p:cNvPr>
          <p:cNvSpPr txBox="1">
            <a:spLocks/>
          </p:cNvSpPr>
          <p:nvPr/>
        </p:nvSpPr>
        <p:spPr>
          <a:xfrm>
            <a:off x="906146" y="1254125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16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Policy anlegen und konfigurieren</a:t>
            </a:r>
          </a:p>
        </p:txBody>
      </p:sp>
      <p:sp>
        <p:nvSpPr>
          <p:cNvPr id="12" name="Fußzeilenplatzhalter 1">
            <a:extLst>
              <a:ext uri="{FF2B5EF4-FFF2-40B4-BE49-F238E27FC236}">
                <a16:creationId xmlns:a16="http://schemas.microsoft.com/office/drawing/2014/main" id="{F8DD3A5C-EA88-478B-1722-D62BB3DC5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2" name="Rechteck 36">
            <a:extLst>
              <a:ext uri="{FF2B5EF4-FFF2-40B4-BE49-F238E27FC236}">
                <a16:creationId xmlns:a16="http://schemas.microsoft.com/office/drawing/2014/main" id="{EE783054-C03E-0DF0-8AFA-ABD97FB4685D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2A78E2-5292-F214-84ED-6819D9915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" y="1814176"/>
            <a:ext cx="9322805" cy="44280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35BC9E-75E1-5AA0-28D6-B53367E1F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139" y="430929"/>
            <a:ext cx="5302743" cy="4576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35E2AF-72CD-E199-5835-8B49945B7A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2138" y="4302948"/>
            <a:ext cx="5302743" cy="2388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42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9"/>
          <a:stretch/>
        </p:blipFill>
        <p:spPr>
          <a:xfrm>
            <a:off x="6125497" y="-1"/>
            <a:ext cx="6067130" cy="68583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34" name="Titel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36" name="Textplatzhalter 35"/>
          <p:cNvSpPr>
            <a:spLocks noGrp="1"/>
          </p:cNvSpPr>
          <p:nvPr>
            <p:ph type="body" sz="quarter" idx="15"/>
          </p:nvPr>
        </p:nvSpPr>
        <p:spPr>
          <a:xfrm>
            <a:off x="625136" y="2005778"/>
            <a:ext cx="4500000" cy="3960000"/>
          </a:xfrm>
        </p:spPr>
        <p:txBody>
          <a:bodyPr>
            <a:noAutofit/>
          </a:bodyPr>
          <a:lstStyle/>
          <a:p>
            <a:pPr lvl="1" algn="just"/>
            <a:r>
              <a:rPr lang="de-DE" b="1" dirty="0"/>
              <a:t>Einleitung</a:t>
            </a:r>
          </a:p>
          <a:p>
            <a:pPr lvl="2" algn="just"/>
            <a:r>
              <a:rPr lang="de-DE" dirty="0"/>
              <a:t>Vorstellung</a:t>
            </a:r>
          </a:p>
          <a:p>
            <a:pPr lvl="2" algn="just"/>
            <a:r>
              <a:rPr lang="de-DE" dirty="0"/>
              <a:t>Unternehmensvorstellung</a:t>
            </a:r>
          </a:p>
          <a:p>
            <a:pPr lvl="1" algn="just"/>
            <a:r>
              <a:rPr lang="de-DE" b="1" dirty="0"/>
              <a:t>Projektplanung und Zielsetzung</a:t>
            </a:r>
          </a:p>
          <a:p>
            <a:pPr lvl="2" algn="just"/>
            <a:r>
              <a:rPr lang="de-DE" dirty="0"/>
              <a:t>IST-Analyse</a:t>
            </a:r>
          </a:p>
          <a:p>
            <a:pPr lvl="2" algn="just"/>
            <a:r>
              <a:rPr lang="de-DE" dirty="0"/>
              <a:t>Soll-Konzeption</a:t>
            </a:r>
          </a:p>
          <a:p>
            <a:pPr lvl="2" algn="just"/>
            <a:r>
              <a:rPr lang="de-DE" dirty="0"/>
              <a:t>Zeitplanung</a:t>
            </a:r>
          </a:p>
          <a:p>
            <a:pPr lvl="2" algn="just"/>
            <a:r>
              <a:rPr lang="de-DE" dirty="0"/>
              <a:t>Methoden- Kostenvergleich</a:t>
            </a:r>
          </a:p>
          <a:p>
            <a:pPr lvl="2" algn="just"/>
            <a:r>
              <a:rPr lang="de-DE" dirty="0"/>
              <a:t>Nutzwertanalyse</a:t>
            </a:r>
          </a:p>
        </p:txBody>
      </p:sp>
      <p:sp>
        <p:nvSpPr>
          <p:cNvPr id="37" name="Rechteck 36"/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grpSp>
        <p:nvGrpSpPr>
          <p:cNvPr id="42" name="Gruppieren 41"/>
          <p:cNvGrpSpPr>
            <a:grpSpLocks noChangeAspect="1"/>
          </p:cNvGrpSpPr>
          <p:nvPr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43" name="Freeform 5"/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45" name="Freeform 7"/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527FB980-EAD5-5366-B899-5CC124B050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771" y="2626411"/>
            <a:ext cx="1286457" cy="1476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platzhalter 35">
            <a:extLst>
              <a:ext uri="{FF2B5EF4-FFF2-40B4-BE49-F238E27FC236}">
                <a16:creationId xmlns:a16="http://schemas.microsoft.com/office/drawing/2014/main" id="{27A4584E-2DEB-F352-9389-09A6A5440CCE}"/>
              </a:ext>
            </a:extLst>
          </p:cNvPr>
          <p:cNvSpPr txBox="1">
            <a:spLocks/>
          </p:cNvSpPr>
          <p:nvPr/>
        </p:nvSpPr>
        <p:spPr>
          <a:xfrm>
            <a:off x="6125497" y="2005778"/>
            <a:ext cx="4500000" cy="39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268288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Char char="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447675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627063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806450" indent="-17462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98742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1166813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de-DE" b="1" dirty="0"/>
              <a:t>Implementierungsphase</a:t>
            </a:r>
          </a:p>
          <a:p>
            <a:pPr lvl="2" algn="just"/>
            <a:r>
              <a:rPr lang="de-DE" dirty="0"/>
              <a:t>Setup</a:t>
            </a:r>
          </a:p>
          <a:p>
            <a:pPr lvl="2" algn="just"/>
            <a:r>
              <a:rPr lang="de-DE" dirty="0"/>
              <a:t>Template-Entwicklung</a:t>
            </a:r>
          </a:p>
          <a:p>
            <a:pPr lvl="2" algn="just"/>
            <a:r>
              <a:rPr lang="de-DE" dirty="0"/>
              <a:t>Integration &amp; Mailversand</a:t>
            </a:r>
          </a:p>
          <a:p>
            <a:pPr lvl="1" algn="just"/>
            <a:r>
              <a:rPr lang="de-DE" b="1" dirty="0"/>
              <a:t>Abschlussphase</a:t>
            </a:r>
          </a:p>
          <a:p>
            <a:pPr lvl="2" algn="just"/>
            <a:r>
              <a:rPr lang="de-DE" dirty="0"/>
              <a:t>Soll-Ist-Vergleich</a:t>
            </a:r>
          </a:p>
          <a:p>
            <a:pPr lvl="2" algn="just"/>
            <a:r>
              <a:rPr lang="de-DE" dirty="0"/>
              <a:t>Fazit und Ausblick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0B383D88-993D-F3AB-3761-716D9AA71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5561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FBCC0-272F-7863-427C-CDAB6DE25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C651B6F-24D9-3F49-05EF-21FC760D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391F7758-9B90-8CC7-70BA-7E8CE8103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9720262" cy="923925"/>
          </a:xfrm>
        </p:spPr>
        <p:txBody>
          <a:bodyPr/>
          <a:lstStyle/>
          <a:p>
            <a:r>
              <a:rPr lang="de-DE" dirty="0"/>
              <a:t>Template-Entwicklung</a:t>
            </a:r>
          </a:p>
        </p:txBody>
      </p:sp>
      <p:sp>
        <p:nvSpPr>
          <p:cNvPr id="11" name="Titel 18">
            <a:extLst>
              <a:ext uri="{FF2B5EF4-FFF2-40B4-BE49-F238E27FC236}">
                <a16:creationId xmlns:a16="http://schemas.microsoft.com/office/drawing/2014/main" id="{A24483E1-EA57-C2BF-CB94-E1B3C7712A22}"/>
              </a:ext>
            </a:extLst>
          </p:cNvPr>
          <p:cNvSpPr txBox="1">
            <a:spLocks/>
          </p:cNvSpPr>
          <p:nvPr/>
        </p:nvSpPr>
        <p:spPr>
          <a:xfrm>
            <a:off x="900113" y="1254125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Ausführung testen und validieren</a:t>
            </a:r>
          </a:p>
          <a:p>
            <a:endParaRPr lang="de-DE" dirty="0"/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7FE42204-C921-1630-7913-01A8529AE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2F232A-9DB7-1F57-5A54-BE593C5C2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2715"/>
            <a:ext cx="10559596" cy="5001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hteck 10">
            <a:extLst>
              <a:ext uri="{FF2B5EF4-FFF2-40B4-BE49-F238E27FC236}">
                <a16:creationId xmlns:a16="http://schemas.microsoft.com/office/drawing/2014/main" id="{EFCCA14B-377E-5C28-278D-6BFF6B65B436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17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5C177-BD77-ADC7-4AF0-C2AD88251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99A69FC-7460-C7FD-D5F0-4602880E9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4108"/>
            <a:ext cx="6719978" cy="3872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78F5A5E-2F18-B9C3-FC4D-2B08E6281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1799234D-8D47-F991-F6AF-8E5B92F62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9720262" cy="923925"/>
          </a:xfrm>
        </p:spPr>
        <p:txBody>
          <a:bodyPr/>
          <a:lstStyle/>
          <a:p>
            <a:r>
              <a:rPr lang="de-DE" dirty="0"/>
              <a:t>Integration &amp; Mailversand</a:t>
            </a: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BA47CA5-03F6-7BBA-8257-9D7B99E19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538" y="1588961"/>
            <a:ext cx="8010462" cy="3884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96CDC5FA-B2F6-135A-7955-DDCA634B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031DDC-B04B-95CB-881B-664FB72D50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32" y="1584108"/>
            <a:ext cx="10466243" cy="5147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itel 18">
            <a:extLst>
              <a:ext uri="{FF2B5EF4-FFF2-40B4-BE49-F238E27FC236}">
                <a16:creationId xmlns:a16="http://schemas.microsoft.com/office/drawing/2014/main" id="{CA4D2122-745F-2915-80F9-58641BC24E71}"/>
              </a:ext>
            </a:extLst>
          </p:cNvPr>
          <p:cNvSpPr txBox="1">
            <a:spLocks/>
          </p:cNvSpPr>
          <p:nvPr/>
        </p:nvSpPr>
        <p:spPr>
          <a:xfrm>
            <a:off x="900113" y="1175989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000" b="0">
                <a:solidFill>
                  <a:schemeClr val="accent3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dirty="0"/>
              <a:t>Bericht per E-Mail versenden und Ereignisse anschauen</a:t>
            </a:r>
            <a:endParaRPr lang="de-DE" dirty="0"/>
          </a:p>
        </p:txBody>
      </p:sp>
      <p:sp>
        <p:nvSpPr>
          <p:cNvPr id="9" name="Rechteck 10">
            <a:extLst>
              <a:ext uri="{FF2B5EF4-FFF2-40B4-BE49-F238E27FC236}">
                <a16:creationId xmlns:a16="http://schemas.microsoft.com/office/drawing/2014/main" id="{A9518C47-6280-9422-4F18-C193D4B30B64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71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9C99D-E498-4152-38D6-326D3C49B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713BEFCB-5CCF-6158-8CCC-48702B06E8A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Abschlussphase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50C5B63-C63C-526F-71C2-49FC58B4140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71275" y="6616700"/>
            <a:ext cx="720725" cy="115888"/>
          </a:xfrm>
        </p:spPr>
        <p:txBody>
          <a:bodyPr/>
          <a:lstStyle/>
          <a:p>
            <a:fld id="{2A6FCB84-2526-4B8F-890E-813B1B6D8809}" type="slidenum">
              <a:rPr lang="de-DE" smtClean="0"/>
              <a:t>32</a:t>
            </a:fld>
            <a:endParaRPr lang="de-DE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BCB3374-8B0A-738C-1165-244F5C85C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300751"/>
              </p:ext>
            </p:extLst>
          </p:nvPr>
        </p:nvGraphicFramePr>
        <p:xfrm>
          <a:off x="-13992" y="5667374"/>
          <a:ext cx="1149849" cy="1122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FE8D67A2-63E0-DA20-F460-68479230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200661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BEFF6-C908-5BE1-FEB1-AA166D4A2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E34EF89-CED4-E77E-05BC-340289CE7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1763D5FE-7E66-EC22-7EFD-CA7A310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4"/>
            <a:ext cx="9720262" cy="683552"/>
          </a:xfrm>
        </p:spPr>
        <p:txBody>
          <a:bodyPr/>
          <a:lstStyle/>
          <a:p>
            <a:r>
              <a:rPr lang="de-DE" dirty="0"/>
              <a:t>Soll-Ist-Vergleich</a:t>
            </a:r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A5F37A49-F4AE-DE03-8B08-D34170350BA9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1816F8B-45ED-1894-3BF0-1373859106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618120"/>
              </p:ext>
            </p:extLst>
          </p:nvPr>
        </p:nvGraphicFramePr>
        <p:xfrm>
          <a:off x="1088548" y="1742151"/>
          <a:ext cx="10014903" cy="399796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883343">
                  <a:extLst>
                    <a:ext uri="{9D8B030D-6E8A-4147-A177-3AD203B41FA5}">
                      <a16:colId xmlns:a16="http://schemas.microsoft.com/office/drawing/2014/main" val="1870827108"/>
                    </a:ext>
                  </a:extLst>
                </a:gridCol>
                <a:gridCol w="2049780">
                  <a:extLst>
                    <a:ext uri="{9D8B030D-6E8A-4147-A177-3AD203B41FA5}">
                      <a16:colId xmlns:a16="http://schemas.microsoft.com/office/drawing/2014/main" val="1152471215"/>
                    </a:ext>
                  </a:extLst>
                </a:gridCol>
                <a:gridCol w="2049780">
                  <a:extLst>
                    <a:ext uri="{9D8B030D-6E8A-4147-A177-3AD203B41FA5}">
                      <a16:colId xmlns:a16="http://schemas.microsoft.com/office/drawing/2014/main" val="65413180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819609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Projektphasen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Geplante Zeit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Tatsächliche Zeit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Differenz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302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Analysephase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5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5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0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257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Implementierungsphase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24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24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0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205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Analyse und Erstellung des Templates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chemeClr val="tx1"/>
                          </a:solidFill>
                        </a:rPr>
                        <a:t>10 h</a:t>
                      </a:r>
                      <a:endParaRPr lang="de-D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chemeClr val="tx1"/>
                          </a:solidFill>
                        </a:rPr>
                        <a:t>11 h</a:t>
                      </a:r>
                      <a:endParaRPr lang="de-D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rgbClr val="FF0000"/>
                          </a:solidFill>
                        </a:rPr>
                        <a:t>+1 h</a:t>
                      </a:r>
                      <a:endParaRPr lang="de-DE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54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Integration und Automatisierung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chemeClr val="tx1"/>
                          </a:solidFill>
                        </a:rPr>
                        <a:t>7 h</a:t>
                      </a:r>
                      <a:endParaRPr lang="de-D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chemeClr val="tx1"/>
                          </a:solidFill>
                        </a:rPr>
                        <a:t>5 h</a:t>
                      </a:r>
                      <a:endParaRPr lang="de-D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rgbClr val="00B050"/>
                          </a:solidFill>
                        </a:rPr>
                        <a:t>-2 h</a:t>
                      </a:r>
                      <a:endParaRPr lang="de-DE" sz="1400" b="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067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Tests und Validierung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chemeClr val="tx1"/>
                          </a:solidFill>
                        </a:rPr>
                        <a:t>7 h</a:t>
                      </a:r>
                      <a:endParaRPr lang="de-D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0" kern="1200" dirty="0">
                          <a:solidFill>
                            <a:schemeClr val="tx1"/>
                          </a:solidFill>
                        </a:rPr>
                        <a:t>8 h</a:t>
                      </a:r>
                      <a:endParaRPr lang="de-D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1400" b="0" kern="1200" dirty="0">
                          <a:solidFill>
                            <a:srgbClr val="FF0000"/>
                          </a:solidFill>
                        </a:rPr>
                        <a:t>+1 h</a:t>
                      </a:r>
                      <a:endParaRPr lang="de-DE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26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Abschlussphase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11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11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0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6748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Gesamt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</a:rPr>
                        <a:t> 	</a:t>
                      </a:r>
                    </a:p>
                    <a:p>
                      <a:endParaRPr lang="de-DE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40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40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b="1" kern="1200" dirty="0">
                          <a:solidFill>
                            <a:schemeClr val="tx1"/>
                          </a:solidFill>
                        </a:rPr>
                        <a:t>0 h</a:t>
                      </a:r>
                      <a:endParaRPr lang="de-DE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251979"/>
                  </a:ext>
                </a:extLst>
              </a:tr>
            </a:tbl>
          </a:graphicData>
        </a:graphic>
      </p:graphicFrame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93A07535-CBD0-6329-231A-C9F4859E1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163095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F5E49-EB8B-BFE0-1142-D95D9ED1D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ED410E0-D8FD-C66F-F9FC-72A58AE14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Rechteck 21">
            <a:extLst>
              <a:ext uri="{FF2B5EF4-FFF2-40B4-BE49-F238E27FC236}">
                <a16:creationId xmlns:a16="http://schemas.microsoft.com/office/drawing/2014/main" id="{5300620F-477C-B460-E81F-33F2501CD19F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9B6BCFE5-4EC9-A4B0-3546-871DF5D62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29" name="Titel 10">
            <a:extLst>
              <a:ext uri="{FF2B5EF4-FFF2-40B4-BE49-F238E27FC236}">
                <a16:creationId xmlns:a16="http://schemas.microsoft.com/office/drawing/2014/main" id="{8CB6859B-6013-2A76-B90D-31B47E917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792163"/>
            <a:ext cx="3411358" cy="923925"/>
          </a:xfrm>
        </p:spPr>
        <p:txBody>
          <a:bodyPr/>
          <a:lstStyle/>
          <a:p>
            <a:r>
              <a:rPr lang="de-DE" dirty="0"/>
              <a:t>Fazit und Ausblick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434DD0-76C7-99AE-BB8A-ABEE790B2C36}"/>
              </a:ext>
            </a:extLst>
          </p:cNvPr>
          <p:cNvSpPr txBox="1"/>
          <p:nvPr/>
        </p:nvSpPr>
        <p:spPr>
          <a:xfrm>
            <a:off x="400284" y="2934204"/>
            <a:ext cx="34113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/>
              <a:t>Projekt erfolgreich abgeschlossen </a:t>
            </a:r>
          </a:p>
          <a:p>
            <a:endParaRPr lang="de-DE" sz="1600" dirty="0"/>
          </a:p>
        </p:txBody>
      </p:sp>
      <p:pic>
        <p:nvPicPr>
          <p:cNvPr id="31" name="Grafik 77">
            <a:extLst>
              <a:ext uri="{FF2B5EF4-FFF2-40B4-BE49-F238E27FC236}">
                <a16:creationId xmlns:a16="http://schemas.microsoft.com/office/drawing/2014/main" id="{B5107216-AEA6-4F56-EB20-DE2F28146D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414" y="1395708"/>
            <a:ext cx="1132837" cy="1140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Grafik 108">
            <a:extLst>
              <a:ext uri="{FF2B5EF4-FFF2-40B4-BE49-F238E27FC236}">
                <a16:creationId xmlns:a16="http://schemas.microsoft.com/office/drawing/2014/main" id="{7B142835-3ABF-1A54-DA34-0CD48AB327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493" y="1658585"/>
            <a:ext cx="419423" cy="37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20">
            <a:extLst>
              <a:ext uri="{FF2B5EF4-FFF2-40B4-BE49-F238E27FC236}">
                <a16:creationId xmlns:a16="http://schemas.microsoft.com/office/drawing/2014/main" id="{99BF430E-193B-F503-2F13-FC0ADD2A74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826" y="1654863"/>
            <a:ext cx="945629" cy="1140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 descr="A green check mark in a circle&#10;&#10;AI-generated content may be incorrect.">
            <a:extLst>
              <a:ext uri="{FF2B5EF4-FFF2-40B4-BE49-F238E27FC236}">
                <a16:creationId xmlns:a16="http://schemas.microsoft.com/office/drawing/2014/main" id="{79FABBE1-CFE9-14FB-4854-E5FBC4972D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857" y="2201379"/>
            <a:ext cx="1047566" cy="69431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7E4BC64-A6D0-2960-8178-E257501B0F34}"/>
              </a:ext>
            </a:extLst>
          </p:cNvPr>
          <p:cNvSpPr txBox="1"/>
          <p:nvPr/>
        </p:nvSpPr>
        <p:spPr>
          <a:xfrm>
            <a:off x="5218008" y="2891969"/>
            <a:ext cx="28025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/>
              <a:t>Reports automatisiert</a:t>
            </a:r>
          </a:p>
        </p:txBody>
      </p:sp>
      <p:pic>
        <p:nvPicPr>
          <p:cNvPr id="36" name="Grafik 16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4FA8BF22-C319-4EC3-6C93-D47933A6F4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16" y="4264133"/>
            <a:ext cx="1310215" cy="1310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27080AB-84FB-F999-D21B-78D298ABF377}"/>
              </a:ext>
            </a:extLst>
          </p:cNvPr>
          <p:cNvSpPr txBox="1"/>
          <p:nvPr/>
        </p:nvSpPr>
        <p:spPr>
          <a:xfrm>
            <a:off x="8864411" y="2891969"/>
            <a:ext cx="33275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>
                <a:latin typeface="Roobert BTC" pitchFamily="2" charset="0"/>
                <a:cs typeface="Roobert BTC" pitchFamily="2" charset="0"/>
              </a:rPr>
              <a:t>Kundenanforderungen erfüllt </a:t>
            </a:r>
          </a:p>
          <a:p>
            <a:r>
              <a:rPr lang="de-DE" sz="1600" dirty="0">
                <a:latin typeface="Roobert BTC" pitchFamily="2" charset="0"/>
                <a:cs typeface="Roobert BTC" pitchFamily="2" charset="0"/>
                <a:sym typeface="Wingdings" panose="05000000000000000000" pitchFamily="2" charset="2"/>
              </a:rPr>
              <a:t> </a:t>
            </a:r>
            <a:r>
              <a:rPr lang="de-DE" sz="1600" dirty="0">
                <a:latin typeface="Roobert BTC" pitchFamily="2" charset="0"/>
                <a:cs typeface="Roobert BTC" pitchFamily="2" charset="0"/>
              </a:rPr>
              <a:t>Kundenzufriedenheit</a:t>
            </a:r>
          </a:p>
        </p:txBody>
      </p:sp>
      <p:pic>
        <p:nvPicPr>
          <p:cNvPr id="38" name="Picture 37" descr="A green check mark in a circle&#10;&#10;AI-generated content may be incorrect.">
            <a:extLst>
              <a:ext uri="{FF2B5EF4-FFF2-40B4-BE49-F238E27FC236}">
                <a16:creationId xmlns:a16="http://schemas.microsoft.com/office/drawing/2014/main" id="{A0AD757F-A4BD-F0F9-CABE-E03FD43267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992" y="2180964"/>
            <a:ext cx="1078369" cy="714732"/>
          </a:xfrm>
          <a:prstGeom prst="rect">
            <a:avLst/>
          </a:prstGeom>
        </p:spPr>
      </p:pic>
      <p:pic>
        <p:nvPicPr>
          <p:cNvPr id="39" name="Picture 38" descr="A green check mark in a circle&#10;&#10;AI-generated content may be incorrect.">
            <a:extLst>
              <a:ext uri="{FF2B5EF4-FFF2-40B4-BE49-F238E27FC236}">
                <a16:creationId xmlns:a16="http://schemas.microsoft.com/office/drawing/2014/main" id="{2B36D631-8EE7-3112-94E2-995908FFC6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979" y="2214728"/>
            <a:ext cx="1007283" cy="667617"/>
          </a:xfrm>
          <a:prstGeom prst="rect">
            <a:avLst/>
          </a:prstGeom>
        </p:spPr>
      </p:pic>
      <p:pic>
        <p:nvPicPr>
          <p:cNvPr id="40" name="Grafik 63">
            <a:extLst>
              <a:ext uri="{FF2B5EF4-FFF2-40B4-BE49-F238E27FC236}">
                <a16:creationId xmlns:a16="http://schemas.microsoft.com/office/drawing/2014/main" id="{A99C8265-825E-8F35-3B21-DB5D9FD498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142" y="1488219"/>
            <a:ext cx="967613" cy="104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Grafik 103">
            <a:extLst>
              <a:ext uri="{FF2B5EF4-FFF2-40B4-BE49-F238E27FC236}">
                <a16:creationId xmlns:a16="http://schemas.microsoft.com/office/drawing/2014/main" id="{D59DF97E-48C5-F809-9358-7F1C88901D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905" y="2151197"/>
            <a:ext cx="548412" cy="43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41" descr="A yellow light bulb with rays of light coming out of it&#10;&#10;AI-generated content may be incorrect.">
            <a:extLst>
              <a:ext uri="{FF2B5EF4-FFF2-40B4-BE49-F238E27FC236}">
                <a16:creationId xmlns:a16="http://schemas.microsoft.com/office/drawing/2014/main" id="{427BCF41-18C5-01B5-CB1D-653E96E205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253" y="4097130"/>
            <a:ext cx="893398" cy="89339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B1BEAAF4-0BDB-0251-75BB-CE3A6CE15127}"/>
              </a:ext>
            </a:extLst>
          </p:cNvPr>
          <p:cNvSpPr txBox="1"/>
          <p:nvPr/>
        </p:nvSpPr>
        <p:spPr>
          <a:xfrm>
            <a:off x="181066" y="5656207"/>
            <a:ext cx="43045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/>
              <a:t>Ungenutztes Potenzial erschlossen</a:t>
            </a:r>
          </a:p>
        </p:txBody>
      </p:sp>
      <p:pic>
        <p:nvPicPr>
          <p:cNvPr id="44" name="Grafik 73">
            <a:extLst>
              <a:ext uri="{FF2B5EF4-FFF2-40B4-BE49-F238E27FC236}">
                <a16:creationId xmlns:a16="http://schemas.microsoft.com/office/drawing/2014/main" id="{EB6853AD-6ABD-7807-DA35-EB012C2BDF6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618" y="4416371"/>
            <a:ext cx="1131707" cy="1108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Grafik 103">
            <a:extLst>
              <a:ext uri="{FF2B5EF4-FFF2-40B4-BE49-F238E27FC236}">
                <a16:creationId xmlns:a16="http://schemas.microsoft.com/office/drawing/2014/main" id="{3AA63A8F-9A75-F005-41F5-7D639A89777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299" y="4380989"/>
            <a:ext cx="593666" cy="568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Grafik 102">
            <a:extLst>
              <a:ext uri="{FF2B5EF4-FFF2-40B4-BE49-F238E27FC236}">
                <a16:creationId xmlns:a16="http://schemas.microsoft.com/office/drawing/2014/main" id="{E2B8BBEC-8AF3-5B54-725C-A6BF536889D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869" y="4543829"/>
            <a:ext cx="980424" cy="1030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88573FD2-FFBB-4B43-DDF1-B6B325071A77}"/>
              </a:ext>
            </a:extLst>
          </p:cNvPr>
          <p:cNvSpPr txBox="1"/>
          <p:nvPr/>
        </p:nvSpPr>
        <p:spPr>
          <a:xfrm>
            <a:off x="5396091" y="5605947"/>
            <a:ext cx="23102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600" dirty="0"/>
              <a:t>📉  Zeitaufwand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600" dirty="0"/>
              <a:t>📉 Kosten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600" dirty="0"/>
              <a:t>📈 Effizienz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DE6CD1-452A-B4B3-5EA2-D27F9E57DCAA}"/>
              </a:ext>
            </a:extLst>
          </p:cNvPr>
          <p:cNvSpPr txBox="1"/>
          <p:nvPr/>
        </p:nvSpPr>
        <p:spPr>
          <a:xfrm>
            <a:off x="8354860" y="5652113"/>
            <a:ext cx="39724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/>
              <a:t>Umsetzung</a:t>
            </a:r>
            <a:r>
              <a:rPr lang="de-DE" dirty="0"/>
              <a:t> mit zukünftigen Kunden</a:t>
            </a:r>
          </a:p>
        </p:txBody>
      </p:sp>
    </p:spTree>
    <p:extLst>
      <p:ext uri="{BB962C8B-B14F-4D97-AF65-F5344CB8AC3E}">
        <p14:creationId xmlns:p14="http://schemas.microsoft.com/office/powerpoint/2010/main" val="366450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7" grpId="0"/>
      <p:bldP spid="43" grpId="0"/>
      <p:bldP spid="47" grpId="0"/>
      <p:bldP spid="4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t>35</a:t>
            </a:fld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514350" y="3888610"/>
            <a:ext cx="3384111" cy="1980000"/>
          </a:xfrm>
        </p:spPr>
        <p:txBody>
          <a:bodyPr/>
          <a:lstStyle/>
          <a:p>
            <a:r>
              <a:rPr lang="de-DE" b="1" dirty="0"/>
              <a:t>Florian Fortmann</a:t>
            </a:r>
            <a:br>
              <a:rPr lang="de-DE" b="1" dirty="0"/>
            </a:br>
            <a:r>
              <a:rPr lang="de-DE" dirty="0"/>
              <a:t>BTC IT Services GmbH</a:t>
            </a:r>
            <a:br>
              <a:rPr lang="de-DE" dirty="0"/>
            </a:br>
            <a:r>
              <a:rPr lang="de-DE" dirty="0"/>
              <a:t>Unit Manager</a:t>
            </a:r>
            <a:br>
              <a:rPr lang="de-DE" dirty="0"/>
            </a:br>
            <a:r>
              <a:rPr lang="de-DE" dirty="0"/>
              <a:t>Unit Architecture</a:t>
            </a:r>
            <a:br>
              <a:rPr lang="de-DE" dirty="0"/>
            </a:br>
            <a:r>
              <a:rPr lang="de-DE" dirty="0"/>
              <a:t>Shared Service Transition Services</a:t>
            </a:r>
            <a:br>
              <a:rPr lang="de-DE" dirty="0"/>
            </a:br>
            <a:r>
              <a:rPr lang="de-DE" dirty="0">
                <a:solidFill>
                  <a:schemeClr val="accent3"/>
                </a:solidFill>
              </a:rPr>
              <a:t>florian.fortmann@btc-it-services.com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4"/>
          </p:nvPr>
        </p:nvSpPr>
        <p:spPr>
          <a:xfrm>
            <a:off x="4045110" y="3888135"/>
            <a:ext cx="3702430" cy="1948347"/>
          </a:xfrm>
        </p:spPr>
        <p:txBody>
          <a:bodyPr/>
          <a:lstStyle/>
          <a:p>
            <a:r>
              <a:rPr lang="de-DE" b="1" dirty="0"/>
              <a:t>Thorsten Schultheiss</a:t>
            </a:r>
            <a:br>
              <a:rPr lang="de-DE" b="1" dirty="0"/>
            </a:br>
            <a:r>
              <a:rPr lang="de-DE" dirty="0"/>
              <a:t>BTC IT Services GmbH</a:t>
            </a:r>
            <a:br>
              <a:rPr lang="de-DE" dirty="0"/>
            </a:br>
            <a:r>
              <a:rPr lang="de-DE" dirty="0"/>
              <a:t>Lizenz- und Projektmanager</a:t>
            </a:r>
            <a:br>
              <a:rPr lang="de-DE" dirty="0"/>
            </a:br>
            <a:r>
              <a:rPr lang="de-DE" dirty="0"/>
              <a:t>Unit Architecture - Lizenzmanagement</a:t>
            </a:r>
            <a:br>
              <a:rPr lang="de-DE" dirty="0"/>
            </a:br>
            <a:r>
              <a:rPr lang="de-DE" dirty="0"/>
              <a:t>Shared Service Transition Services</a:t>
            </a:r>
            <a:br>
              <a:rPr lang="de-DE" dirty="0"/>
            </a:br>
            <a:r>
              <a:rPr lang="de-DE" dirty="0">
                <a:solidFill>
                  <a:schemeClr val="accent3"/>
                </a:solidFill>
              </a:rPr>
              <a:t>thorsten.schultheiss@btc-it-services.com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5"/>
          </p:nvPr>
        </p:nvSpPr>
        <p:spPr>
          <a:xfrm>
            <a:off x="8133011" y="3888610"/>
            <a:ext cx="3702430" cy="1980000"/>
          </a:xfrm>
        </p:spPr>
        <p:txBody>
          <a:bodyPr/>
          <a:lstStyle/>
          <a:p>
            <a:r>
              <a:rPr lang="de-DE" b="1" dirty="0"/>
              <a:t>Sven Recker</a:t>
            </a:r>
            <a:br>
              <a:rPr lang="de-DE" b="1" dirty="0"/>
            </a:br>
            <a:r>
              <a:rPr lang="de-DE" dirty="0"/>
              <a:t>BTC IT Services GmbH</a:t>
            </a:r>
            <a:br>
              <a:rPr lang="de-DE" dirty="0"/>
            </a:br>
            <a:r>
              <a:rPr lang="de-DE" dirty="0"/>
              <a:t>Service/Presales Manager</a:t>
            </a:r>
            <a:br>
              <a:rPr lang="de-DE" dirty="0"/>
            </a:br>
            <a:r>
              <a:rPr lang="de-DE" dirty="0"/>
              <a:t>Unit Architecture – Problem Management </a:t>
            </a:r>
            <a:br>
              <a:rPr lang="de-DE" dirty="0"/>
            </a:br>
            <a:r>
              <a:rPr lang="de-DE" dirty="0"/>
              <a:t>Shared Service Transition Services</a:t>
            </a:r>
            <a:br>
              <a:rPr lang="de-DE" dirty="0"/>
            </a:br>
            <a:r>
              <a:rPr lang="de-DE" dirty="0">
                <a:solidFill>
                  <a:schemeClr val="accent3"/>
                </a:solidFill>
              </a:rPr>
              <a:t>s.recker@btc-it-services.com</a:t>
            </a:r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900000" y="792000"/>
            <a:ext cx="10404000" cy="925200"/>
          </a:xfrm>
        </p:spPr>
        <p:txBody>
          <a:bodyPr/>
          <a:lstStyle/>
          <a:p>
            <a:r>
              <a:rPr lang="de-DE" dirty="0"/>
              <a:t>Vielen Dank an meine Ansprechpartner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93BD508-91A6-9F4C-87A7-14874AACAD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2176343"/>
            <a:ext cx="1512000" cy="1512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5C85233-3C50-FA4A-BC55-A6C508A196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00" y="2176343"/>
            <a:ext cx="1512000" cy="1512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76235AA-9462-3C47-A7CB-9F7F1173C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52" y="2205564"/>
            <a:ext cx="1512000" cy="1512000"/>
          </a:xfrm>
          <a:prstGeom prst="rect">
            <a:avLst/>
          </a:prstGeom>
        </p:spPr>
      </p:pic>
      <p:pic>
        <p:nvPicPr>
          <p:cNvPr id="7" name="Picture 6" descr="A person wearing glasses and smiling&#10;&#10;AI-generated content may be incorrect.">
            <a:extLst>
              <a:ext uri="{FF2B5EF4-FFF2-40B4-BE49-F238E27FC236}">
                <a16:creationId xmlns:a16="http://schemas.microsoft.com/office/drawing/2014/main" id="{1D83D9A3-9D65-CD16-B57C-57BA19C86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00" y="2207996"/>
            <a:ext cx="1512000" cy="1512000"/>
          </a:xfrm>
          <a:prstGeom prst="rect">
            <a:avLst/>
          </a:prstGeom>
        </p:spPr>
      </p:pic>
      <p:pic>
        <p:nvPicPr>
          <p:cNvPr id="17" name="Picture 16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11FC3275-A20D-D5A0-FC1B-E7232005B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2176343"/>
            <a:ext cx="1512000" cy="1512000"/>
          </a:xfrm>
          <a:prstGeom prst="rect">
            <a:avLst/>
          </a:prstGeom>
        </p:spPr>
      </p:pic>
      <p:pic>
        <p:nvPicPr>
          <p:cNvPr id="21" name="Picture 20" descr="A person wearing glasses and a white shirt&#10;&#10;AI-generated content may be incorrect.">
            <a:extLst>
              <a:ext uri="{FF2B5EF4-FFF2-40B4-BE49-F238E27FC236}">
                <a16:creationId xmlns:a16="http://schemas.microsoft.com/office/drawing/2014/main" id="{1286F651-3BDA-ADEE-D688-3C82E4790B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009" y="2176343"/>
            <a:ext cx="1570443" cy="1570443"/>
          </a:xfrm>
          <a:prstGeom prst="rect">
            <a:avLst/>
          </a:prstGeom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D72CCB39-5634-D049-332C-F42F3A0F6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261633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Vielen Dank für Ihre</a:t>
            </a:r>
            <a:br>
              <a:rPr lang="de-DE" dirty="0"/>
            </a:br>
            <a:r>
              <a:rPr lang="de-DE" dirty="0"/>
              <a:t>Aufmerksamkeit!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8059034" y="3769064"/>
            <a:ext cx="3240000" cy="1680472"/>
          </a:xfrm>
        </p:spPr>
        <p:txBody>
          <a:bodyPr/>
          <a:lstStyle/>
          <a:p>
            <a:r>
              <a:rPr lang="de-DE" b="1" dirty="0"/>
              <a:t>Wassim Cheniti</a:t>
            </a:r>
            <a:br>
              <a:rPr lang="de-DE" b="1" dirty="0"/>
            </a:br>
            <a:r>
              <a:rPr lang="de-DE" dirty="0"/>
              <a:t>BTC IT Services GmbH</a:t>
            </a:r>
            <a:br>
              <a:rPr lang="de-DE" dirty="0"/>
            </a:br>
            <a:r>
              <a:rPr lang="de-DE" dirty="0"/>
              <a:t>Auszubildender zum FISI</a:t>
            </a:r>
            <a:br>
              <a:rPr lang="de-DE" dirty="0"/>
            </a:br>
            <a:r>
              <a:rPr lang="de-DE" dirty="0"/>
              <a:t>Architecture - Lizenzmanagement</a:t>
            </a:r>
            <a:br>
              <a:rPr lang="de-DE" dirty="0"/>
            </a:br>
            <a:r>
              <a:rPr lang="de-DE" dirty="0"/>
              <a:t>Shared Service Transition Services</a:t>
            </a:r>
            <a:br>
              <a:rPr lang="de-DE" dirty="0"/>
            </a:br>
            <a:r>
              <a:rPr lang="de-DE" dirty="0">
                <a:solidFill>
                  <a:schemeClr val="accent3"/>
                </a:solidFill>
              </a:rPr>
              <a:t>wassim.cheniti@btc-it-services.com</a:t>
            </a:r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034" y="1386415"/>
            <a:ext cx="1512000" cy="1512000"/>
          </a:xfrm>
        </p:spPr>
      </p:pic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892966" y="3769064"/>
            <a:ext cx="5580000" cy="1680472"/>
          </a:xfrm>
        </p:spPr>
        <p:txBody>
          <a:bodyPr/>
          <a:lstStyle/>
          <a:p>
            <a:r>
              <a:rPr lang="en-US" b="1" dirty="0"/>
              <a:t>BTC Business</a:t>
            </a:r>
            <a:br>
              <a:rPr lang="en-US" b="1" dirty="0"/>
            </a:br>
            <a:r>
              <a:rPr lang="en-US" b="1" dirty="0"/>
              <a:t>Technology Consulting</a:t>
            </a:r>
            <a:br>
              <a:rPr lang="en-US" dirty="0"/>
            </a:br>
            <a:r>
              <a:rPr lang="en-US" dirty="0"/>
              <a:t>Escherweg 5</a:t>
            </a:r>
            <a:br>
              <a:rPr lang="en-US" dirty="0"/>
            </a:br>
            <a:r>
              <a:rPr lang="en-US" dirty="0"/>
              <a:t>26121 Oldenburg</a:t>
            </a:r>
            <a:br>
              <a:rPr lang="en-US" dirty="0"/>
            </a:br>
            <a:r>
              <a:rPr lang="en-US" dirty="0"/>
              <a:t>Tel 0441 / 36 12-0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www.btc-ag.com</a:t>
            </a:r>
          </a:p>
        </p:txBody>
      </p:sp>
      <p:pic>
        <p:nvPicPr>
          <p:cNvPr id="4" name="Picture 3" descr="A person with a beard and mustache&#10;&#10;AI-generated content may be incorrect.">
            <a:extLst>
              <a:ext uri="{FF2B5EF4-FFF2-40B4-BE49-F238E27FC236}">
                <a16:creationId xmlns:a16="http://schemas.microsoft.com/office/drawing/2014/main" id="{D62BC249-DFA9-5498-C3A4-9F6E593C4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174" y="1359555"/>
            <a:ext cx="1565720" cy="1565720"/>
          </a:xfrm>
          <a:prstGeom prst="rect">
            <a:avLst/>
          </a:prstGeom>
        </p:spPr>
      </p:pic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4001AEC7-22D8-8A7E-DD7E-71A6C363E3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2116879"/>
              </p:ext>
            </p:extLst>
          </p:nvPr>
        </p:nvGraphicFramePr>
        <p:xfrm>
          <a:off x="-73815" y="5717393"/>
          <a:ext cx="1295402" cy="1137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2A9748F-4E8E-8F23-2361-87E33DF58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214943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259E1-2E22-769D-AFD5-4AC73C629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C7122-B6C5-E3E8-2FFC-71B51265FA3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Einleitung</a:t>
            </a:r>
          </a:p>
        </p:txBody>
      </p:sp>
      <p:sp>
        <p:nvSpPr>
          <p:cNvPr id="17" name="Rechteck 21">
            <a:extLst>
              <a:ext uri="{FF2B5EF4-FFF2-40B4-BE49-F238E27FC236}">
                <a16:creationId xmlns:a16="http://schemas.microsoft.com/office/drawing/2014/main" id="{F453980E-2F2B-35D8-EE0C-423E01F87212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1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7D77FA7-4747-1088-79BA-53823FA1D4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6367350"/>
              </p:ext>
            </p:extLst>
          </p:nvPr>
        </p:nvGraphicFramePr>
        <p:xfrm>
          <a:off x="0" y="5677264"/>
          <a:ext cx="1112043" cy="1107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935D684-906B-4358-B2C3-9E4F3B3DB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31462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5</a:t>
            </a:fld>
            <a:endParaRPr lang="de-DE" dirty="0"/>
          </a:p>
        </p:txBody>
      </p:sp>
      <p:pic>
        <p:nvPicPr>
          <p:cNvPr id="10" name="Bildplatzhalter 9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4"/>
          <a:stretch>
            <a:fillRect/>
          </a:stretch>
        </p:blipFill>
        <p:spPr/>
      </p:pic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 mich</a:t>
            </a:r>
          </a:p>
        </p:txBody>
      </p:sp>
      <p:sp>
        <p:nvSpPr>
          <p:cNvPr id="4" name="Textplatzhalter 3"/>
          <p:cNvSpPr>
            <a:spLocks noGrp="1"/>
          </p:cNvSpPr>
          <p:nvPr>
            <p:ph sz="quarter" idx="15"/>
          </p:nvPr>
        </p:nvSpPr>
        <p:spPr>
          <a:xfrm>
            <a:off x="900113" y="1871663"/>
            <a:ext cx="3510522" cy="1751431"/>
          </a:xfrm>
        </p:spPr>
        <p:txBody>
          <a:bodyPr/>
          <a:lstStyle/>
          <a:p>
            <a:r>
              <a:rPr lang="de-DE" b="1" dirty="0"/>
              <a:t>Wassim Cheniti</a:t>
            </a:r>
            <a:br>
              <a:rPr lang="de-DE" dirty="0"/>
            </a:br>
            <a:r>
              <a:rPr lang="de-DE" dirty="0"/>
              <a:t>BTC IT Services GmbH</a:t>
            </a:r>
            <a:br>
              <a:rPr lang="de-DE" dirty="0"/>
            </a:br>
            <a:r>
              <a:rPr lang="de-DE" dirty="0"/>
              <a:t>Auszubildender zum FISI</a:t>
            </a:r>
            <a:br>
              <a:rPr lang="de-DE" dirty="0"/>
            </a:br>
            <a:r>
              <a:rPr lang="de-DE" dirty="0"/>
              <a:t>Architecture - Lizenzmanagement</a:t>
            </a:r>
            <a:br>
              <a:rPr lang="de-DE" dirty="0"/>
            </a:br>
            <a:r>
              <a:rPr lang="de-DE" dirty="0"/>
              <a:t>Shared Service Transition Services</a:t>
            </a:r>
            <a:br>
              <a:rPr lang="de-DE" dirty="0"/>
            </a:br>
            <a:r>
              <a:rPr lang="de-DE" dirty="0">
                <a:solidFill>
                  <a:schemeClr val="accent3"/>
                </a:solidFill>
              </a:rPr>
              <a:t>wassim.cheniti@btc-it-services.com</a:t>
            </a:r>
          </a:p>
        </p:txBody>
      </p:sp>
      <p:pic>
        <p:nvPicPr>
          <p:cNvPr id="16" name="Picture 15" descr="A person with his arms crossed&#10;&#10;AI-generated content may be incorrect.">
            <a:extLst>
              <a:ext uri="{FF2B5EF4-FFF2-40B4-BE49-F238E27FC236}">
                <a16:creationId xmlns:a16="http://schemas.microsoft.com/office/drawing/2014/main" id="{3D2D97E6-1897-372A-333B-B8D790841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460" y="0"/>
            <a:ext cx="6871540" cy="68580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Roobert BTC" pitchFamily="2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905853B-492A-63D9-3CBA-393F6BA55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6" name="Foliennummernplatzhalter 2">
            <a:extLst>
              <a:ext uri="{FF2B5EF4-FFF2-40B4-BE49-F238E27FC236}">
                <a16:creationId xmlns:a16="http://schemas.microsoft.com/office/drawing/2014/main" id="{B8491D45-7210-D988-BEC3-B3A14D7342CC}"/>
              </a:ext>
            </a:extLst>
          </p:cNvPr>
          <p:cNvSpPr txBox="1">
            <a:spLocks/>
          </p:cNvSpPr>
          <p:nvPr/>
        </p:nvSpPr>
        <p:spPr>
          <a:xfrm>
            <a:off x="11246378" y="6613710"/>
            <a:ext cx="720000" cy="11541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de-DE"/>
            </a:defPPr>
            <a:lvl1pPr marL="0" algn="r" defTabSz="914400" rtl="0" eaLnBrk="1" latinLnBrk="0" hangingPunct="1">
              <a:defRPr sz="75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A6FCB84-2526-4B8F-890E-813B1B6D8809}" type="slidenum">
              <a:rPr lang="de-DE" smtClean="0">
                <a:solidFill>
                  <a:schemeClr val="bg1"/>
                </a:solidFill>
              </a:rPr>
              <a:pPr/>
              <a:t>5</a:t>
            </a:fld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1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platzhalter 14" descr="Ein Bild, das draußen, Himmel, Boden, Gebäude enthält.&#10;&#10;Automatisch generierte Beschreibung">
            <a:extLst>
              <a:ext uri="{FF2B5EF4-FFF2-40B4-BE49-F238E27FC236}">
                <a16:creationId xmlns:a16="http://schemas.microsoft.com/office/drawing/2014/main" id="{732329F9-E5E3-46CC-B488-E3B333C633D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8" r="5765"/>
          <a:stretch/>
        </p:blipFill>
        <p:spPr>
          <a:xfrm>
            <a:off x="6791888" y="0"/>
            <a:ext cx="5400111" cy="6858000"/>
          </a:xfr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900000" y="792000"/>
            <a:ext cx="4802968" cy="923330"/>
          </a:xfrm>
        </p:spPr>
        <p:txBody>
          <a:bodyPr/>
          <a:lstStyle/>
          <a:p>
            <a:r>
              <a:rPr lang="de-DE" dirty="0"/>
              <a:t>Unternehmensvorstellung</a:t>
            </a:r>
            <a:r>
              <a:rPr lang="de-DE" dirty="0">
                <a:latin typeface="Roobert BTC" pitchFamily="2" charset="0"/>
                <a:cs typeface="Roobert BTC" pitchFamily="2" charset="0"/>
              </a:rPr>
              <a:t> </a:t>
            </a:r>
            <a:br>
              <a:rPr lang="de-DE" b="0" dirty="0">
                <a:solidFill>
                  <a:schemeClr val="accent3"/>
                </a:solidFill>
                <a:latin typeface="Roobert BTC" pitchFamily="2" charset="0"/>
                <a:cs typeface="Roobert BTC" pitchFamily="2" charset="0"/>
              </a:rPr>
            </a:br>
            <a:br>
              <a:rPr lang="de-DE" b="0" dirty="0">
                <a:solidFill>
                  <a:schemeClr val="accent3"/>
                </a:solidFill>
                <a:latin typeface="Roobert BTC" pitchFamily="2" charset="0"/>
                <a:cs typeface="Roobert BTC" pitchFamily="2" charset="0"/>
              </a:rPr>
            </a:br>
            <a:endParaRPr lang="de-DE" b="0" dirty="0">
              <a:solidFill>
                <a:schemeClr val="accent3"/>
              </a:solidFill>
              <a:latin typeface="Roobert BTC" pitchFamily="2" charset="0"/>
              <a:cs typeface="Roobert BTC" pitchFamily="2" charset="0"/>
            </a:endParaRPr>
          </a:p>
        </p:txBody>
      </p:sp>
      <p:sp>
        <p:nvSpPr>
          <p:cNvPr id="9" name="Inhaltsplatzhalter 8"/>
          <p:cNvSpPr>
            <a:spLocks noGrp="1"/>
          </p:cNvSpPr>
          <p:nvPr>
            <p:ph sz="quarter" idx="15"/>
          </p:nvPr>
        </p:nvSpPr>
        <p:spPr>
          <a:xfrm>
            <a:off x="1000420" y="3596801"/>
            <a:ext cx="2365508" cy="345013"/>
          </a:xfrm>
        </p:spPr>
        <p:txBody>
          <a:bodyPr/>
          <a:lstStyle/>
          <a:p>
            <a:r>
              <a:rPr lang="de-DE" sz="1400" dirty="0"/>
              <a:t>	</a:t>
            </a:r>
            <a:r>
              <a:rPr lang="de-DE" sz="1400" b="1" dirty="0"/>
              <a:t>Gegründet</a:t>
            </a:r>
            <a:r>
              <a:rPr lang="de-DE" dirty="0"/>
              <a:t>: </a:t>
            </a:r>
            <a:r>
              <a:rPr lang="de-DE" sz="1400" b="0" dirty="0"/>
              <a:t>2009</a:t>
            </a:r>
            <a:endParaRPr lang="de-DE" b="0" dirty="0"/>
          </a:p>
          <a:p>
            <a:r>
              <a:rPr lang="de-DE" sz="1400" dirty="0"/>
              <a:t>	</a:t>
            </a:r>
            <a:endParaRPr lang="de-DE" sz="1400" b="0" dirty="0"/>
          </a:p>
        </p:txBody>
      </p:sp>
      <p:sp>
        <p:nvSpPr>
          <p:cNvPr id="11" name="Rechteck 10"/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3FB3C83-0D6D-83FA-8776-44FFE8C4E0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14" y="3583329"/>
            <a:ext cx="287660" cy="347018"/>
          </a:xfrm>
          <a:prstGeom prst="rect">
            <a:avLst/>
          </a:prstGeom>
        </p:spPr>
      </p:pic>
      <p:pic>
        <p:nvPicPr>
          <p:cNvPr id="13" name="Grafik 13">
            <a:extLst>
              <a:ext uri="{FF2B5EF4-FFF2-40B4-BE49-F238E27FC236}">
                <a16:creationId xmlns:a16="http://schemas.microsoft.com/office/drawing/2014/main" id="{B0C763EB-CFFF-582E-9784-2BD0AF83F4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204" y="4109869"/>
            <a:ext cx="221071" cy="334889"/>
          </a:xfrm>
          <a:prstGeom prst="rect">
            <a:avLst/>
          </a:prstGeom>
        </p:spPr>
      </p:pic>
      <p:pic>
        <p:nvPicPr>
          <p:cNvPr id="16" name="Grafik 14">
            <a:extLst>
              <a:ext uri="{FF2B5EF4-FFF2-40B4-BE49-F238E27FC236}">
                <a16:creationId xmlns:a16="http://schemas.microsoft.com/office/drawing/2014/main" id="{F36FF1AA-EF93-6A8D-38BE-C2D163DBD8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074" y="5064985"/>
            <a:ext cx="394413" cy="303394"/>
          </a:xfrm>
          <a:prstGeom prst="rect">
            <a:avLst/>
          </a:prstGeom>
        </p:spPr>
      </p:pic>
      <p:sp>
        <p:nvSpPr>
          <p:cNvPr id="17" name="Inhaltsplatzhalter 8">
            <a:extLst>
              <a:ext uri="{FF2B5EF4-FFF2-40B4-BE49-F238E27FC236}">
                <a16:creationId xmlns:a16="http://schemas.microsoft.com/office/drawing/2014/main" id="{EA998B96-9E81-C3E3-D276-D06DD94DACC3}"/>
              </a:ext>
            </a:extLst>
          </p:cNvPr>
          <p:cNvSpPr txBox="1">
            <a:spLocks/>
          </p:cNvSpPr>
          <p:nvPr/>
        </p:nvSpPr>
        <p:spPr>
          <a:xfrm>
            <a:off x="1227354" y="4099345"/>
            <a:ext cx="2770235" cy="4132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268288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Char char="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447675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627063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806450" indent="-17462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98742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1166813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/>
              <a:t>	</a:t>
            </a:r>
            <a:r>
              <a:rPr lang="de-DE" sz="1400" b="1" dirty="0"/>
              <a:t>Hauptsitz</a:t>
            </a:r>
            <a:r>
              <a:rPr lang="de-DE" dirty="0"/>
              <a:t>: </a:t>
            </a:r>
            <a:r>
              <a:rPr lang="de-DE" sz="1400" dirty="0"/>
              <a:t>Oldenburg</a:t>
            </a:r>
            <a:endParaRPr lang="de-DE" dirty="0"/>
          </a:p>
        </p:txBody>
      </p:sp>
      <p:sp>
        <p:nvSpPr>
          <p:cNvPr id="20" name="Inhaltsplatzhalter 8">
            <a:extLst>
              <a:ext uri="{FF2B5EF4-FFF2-40B4-BE49-F238E27FC236}">
                <a16:creationId xmlns:a16="http://schemas.microsoft.com/office/drawing/2014/main" id="{B93569B6-2920-DADB-89FA-67F2CF092F91}"/>
              </a:ext>
            </a:extLst>
          </p:cNvPr>
          <p:cNvSpPr txBox="1">
            <a:spLocks/>
          </p:cNvSpPr>
          <p:nvPr/>
        </p:nvSpPr>
        <p:spPr>
          <a:xfrm>
            <a:off x="1623847" y="4613915"/>
            <a:ext cx="5628506" cy="4132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268288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Char char="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447675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627063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806450" indent="-17462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98742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1166813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/>
              <a:t>	</a:t>
            </a:r>
            <a:r>
              <a:rPr lang="de-DE" sz="1400" b="1" dirty="0"/>
              <a:t>Mitarbeiter*innen</a:t>
            </a:r>
            <a:r>
              <a:rPr lang="de-DE" dirty="0"/>
              <a:t>: </a:t>
            </a:r>
            <a:r>
              <a:rPr lang="de-DE" sz="1400" dirty="0"/>
              <a:t>über 460 (Stand 2025)</a:t>
            </a:r>
            <a:endParaRPr lang="de-DE" dirty="0"/>
          </a:p>
        </p:txBody>
      </p:sp>
      <p:sp>
        <p:nvSpPr>
          <p:cNvPr id="23" name="Inhaltsplatzhalter 8">
            <a:extLst>
              <a:ext uri="{FF2B5EF4-FFF2-40B4-BE49-F238E27FC236}">
                <a16:creationId xmlns:a16="http://schemas.microsoft.com/office/drawing/2014/main" id="{32095171-84B1-493E-5CC9-95E0CAEFC19E}"/>
              </a:ext>
            </a:extLst>
          </p:cNvPr>
          <p:cNvSpPr txBox="1">
            <a:spLocks/>
          </p:cNvSpPr>
          <p:nvPr/>
        </p:nvSpPr>
        <p:spPr>
          <a:xfrm>
            <a:off x="2085764" y="5109945"/>
            <a:ext cx="5628506" cy="4132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268288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Char char="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447675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627063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806450" indent="-17462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98742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1166813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/>
              <a:t>	</a:t>
            </a:r>
            <a:r>
              <a:rPr lang="de-DE" sz="1400" b="1" dirty="0"/>
              <a:t>Umsatz</a:t>
            </a:r>
            <a:r>
              <a:rPr lang="de-DE" sz="1400" dirty="0"/>
              <a:t>: </a:t>
            </a:r>
            <a:r>
              <a:rPr lang="it-IT" sz="1400" dirty="0"/>
              <a:t>ca. 73 Mio. Euro (Stand 2020)</a:t>
            </a:r>
            <a:endParaRPr lang="de-DE" dirty="0"/>
          </a:p>
        </p:txBody>
      </p:sp>
      <p:pic>
        <p:nvPicPr>
          <p:cNvPr id="26" name="Grafik 65">
            <a:extLst>
              <a:ext uri="{FF2B5EF4-FFF2-40B4-BE49-F238E27FC236}">
                <a16:creationId xmlns:a16="http://schemas.microsoft.com/office/drawing/2014/main" id="{3F9AE743-E5B1-1370-A164-2D47443351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74" y="4601889"/>
            <a:ext cx="431800" cy="279400"/>
          </a:xfrm>
          <a:prstGeom prst="rect">
            <a:avLst/>
          </a:prstGeom>
        </p:spPr>
      </p:pic>
      <p:sp>
        <p:nvSpPr>
          <p:cNvPr id="29" name="Inhaltsplatzhalter 8">
            <a:extLst>
              <a:ext uri="{FF2B5EF4-FFF2-40B4-BE49-F238E27FC236}">
                <a16:creationId xmlns:a16="http://schemas.microsoft.com/office/drawing/2014/main" id="{41336E13-EF2C-8F35-1278-71E458E6817C}"/>
              </a:ext>
            </a:extLst>
          </p:cNvPr>
          <p:cNvSpPr txBox="1">
            <a:spLocks/>
          </p:cNvSpPr>
          <p:nvPr/>
        </p:nvSpPr>
        <p:spPr>
          <a:xfrm>
            <a:off x="690249" y="1815567"/>
            <a:ext cx="4656073" cy="1667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1pPr>
            <a:lvl2pPr marL="268288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Wingdings 2" panose="05020102010507070707" pitchFamily="18" charset="2"/>
              <a:buChar char="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2pPr>
            <a:lvl3pPr marL="447675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3pPr>
            <a:lvl4pPr marL="627063" indent="-1762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4pPr>
            <a:lvl5pPr marL="806450" indent="-17462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Roobert BTC" pitchFamily="2" charset="0"/>
              </a:defRPr>
            </a:lvl5pPr>
            <a:lvl6pPr marL="98742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6pPr>
            <a:lvl7pPr marL="1166813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9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Roobert BTC" pitchFamily="2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/>
              <a:t>	</a:t>
            </a:r>
            <a:r>
              <a:rPr lang="de-DE" sz="1400" b="1" dirty="0"/>
              <a:t>Bietet</a:t>
            </a:r>
            <a:r>
              <a:rPr lang="de-DE" sz="1400" dirty="0"/>
              <a:t>: IT-</a:t>
            </a:r>
            <a:r>
              <a:rPr lang="de-DE" sz="1400" dirty="0" err="1"/>
              <a:t>Dienstleisung</a:t>
            </a:r>
            <a:r>
              <a:rPr lang="de-DE" sz="1400" dirty="0"/>
              <a:t>:</a:t>
            </a:r>
          </a:p>
          <a:p>
            <a:r>
              <a:rPr lang="de-DE" sz="1400" dirty="0"/>
              <a:t>	             IT-Outsourcing &amp; Outtasking</a:t>
            </a:r>
          </a:p>
          <a:p>
            <a:r>
              <a:rPr lang="de-DE" sz="1400" dirty="0"/>
              <a:t>	             </a:t>
            </a:r>
            <a:r>
              <a:rPr lang="de-DE" sz="1400" dirty="0" err="1"/>
              <a:t>Application</a:t>
            </a:r>
            <a:r>
              <a:rPr lang="de-DE" sz="1400" dirty="0"/>
              <a:t>- Cloud Services </a:t>
            </a:r>
          </a:p>
          <a:p>
            <a:r>
              <a:rPr lang="de-DE" sz="1400" dirty="0"/>
              <a:t>	             24/7 Service-Desk</a:t>
            </a:r>
            <a:endParaRPr lang="de-DE" dirty="0"/>
          </a:p>
        </p:txBody>
      </p:sp>
      <p:pic>
        <p:nvPicPr>
          <p:cNvPr id="30" name="Grafik 112">
            <a:extLst>
              <a:ext uri="{FF2B5EF4-FFF2-40B4-BE49-F238E27FC236}">
                <a16:creationId xmlns:a16="http://schemas.microsoft.com/office/drawing/2014/main" id="{D2B100D3-DFC7-1322-45E1-2775F015E21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20" y="1815567"/>
            <a:ext cx="349017" cy="305390"/>
          </a:xfrm>
          <a:prstGeom prst="rect">
            <a:avLst/>
          </a:prstGeom>
        </p:spPr>
      </p:pic>
      <p:sp>
        <p:nvSpPr>
          <p:cNvPr id="31" name="Titel 18">
            <a:extLst>
              <a:ext uri="{FF2B5EF4-FFF2-40B4-BE49-F238E27FC236}">
                <a16:creationId xmlns:a16="http://schemas.microsoft.com/office/drawing/2014/main" id="{7744199E-4997-504B-1B34-333397880CDD}"/>
              </a:ext>
            </a:extLst>
          </p:cNvPr>
          <p:cNvSpPr txBox="1">
            <a:spLocks/>
          </p:cNvSpPr>
          <p:nvPr/>
        </p:nvSpPr>
        <p:spPr>
          <a:xfrm>
            <a:off x="903196" y="1236077"/>
            <a:ext cx="10404000" cy="2308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Roobert BTC" pitchFamily="2" charset="0"/>
                <a:ea typeface="+mj-ea"/>
                <a:cs typeface="Roobert BTC" pitchFamily="2" charset="0"/>
              </a:defRPr>
            </a:lvl1pPr>
          </a:lstStyle>
          <a:p>
            <a:r>
              <a:rPr lang="de-DE" sz="1800" b="0" dirty="0">
                <a:solidFill>
                  <a:schemeClr val="accent3"/>
                </a:solidFill>
              </a:rPr>
              <a:t>BTC-IT-Services GmbH</a:t>
            </a:r>
          </a:p>
        </p:txBody>
      </p:sp>
      <p:grpSp>
        <p:nvGrpSpPr>
          <p:cNvPr id="32" name="Gruppieren 37">
            <a:extLst>
              <a:ext uri="{FF2B5EF4-FFF2-40B4-BE49-F238E27FC236}">
                <a16:creationId xmlns:a16="http://schemas.microsoft.com/office/drawing/2014/main" id="{38551A26-7DB5-9EA0-34AF-DA4BE600B24A}"/>
              </a:ext>
            </a:extLst>
          </p:cNvPr>
          <p:cNvGrpSpPr>
            <a:grpSpLocks noChangeAspect="1"/>
          </p:cNvGrpSpPr>
          <p:nvPr/>
        </p:nvGrpSpPr>
        <p:grpSpPr>
          <a:xfrm>
            <a:off x="11088000" y="172800"/>
            <a:ext cx="864000" cy="315404"/>
            <a:chOff x="2020888" y="1641475"/>
            <a:chExt cx="5105401" cy="1863725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1DB3F54D-EA56-1CC4-510A-765445AF0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84A95038-1B00-B006-69FC-F031E3B4BD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D6B36882-D23D-E080-1607-232689C40F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BA019F5-2DC7-DFE8-F82C-9B6A12464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5" name="Foliennummernplatzhalter 2">
            <a:extLst>
              <a:ext uri="{FF2B5EF4-FFF2-40B4-BE49-F238E27FC236}">
                <a16:creationId xmlns:a16="http://schemas.microsoft.com/office/drawing/2014/main" id="{A99B1A03-4390-32CA-5AB0-DCA10AAE3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2000" y="6616584"/>
            <a:ext cx="720000" cy="115416"/>
          </a:xfrm>
        </p:spPr>
        <p:txBody>
          <a:bodyPr/>
          <a:lstStyle/>
          <a:p>
            <a:fld id="{2A6FCB84-2526-4B8F-890E-813B1B6D8809}" type="slidenum">
              <a:rPr lang="de-DE" smtClean="0">
                <a:solidFill>
                  <a:schemeClr val="bg1"/>
                </a:solidFill>
              </a:rPr>
              <a:pPr/>
              <a:t>6</a:t>
            </a:fld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98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C15B2-3ADD-D77B-B194-3223C6A1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3498AC93-256C-A4C3-6A2B-465AB8DA8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728" y="-810"/>
            <a:ext cx="6732000" cy="6724268"/>
          </a:xfrm>
          <a:prstGeom prst="rect">
            <a:avLst/>
          </a:prstGeom>
        </p:spPr>
      </p:pic>
      <p:sp>
        <p:nvSpPr>
          <p:cNvPr id="7" name="Titel 6">
            <a:extLst>
              <a:ext uri="{FF2B5EF4-FFF2-40B4-BE49-F238E27FC236}">
                <a16:creationId xmlns:a16="http://schemas.microsoft.com/office/drawing/2014/main" id="{F75EB91A-FCED-A0C1-8840-7DA2B3781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792000"/>
            <a:ext cx="3180294" cy="432951"/>
          </a:xfrm>
        </p:spPr>
        <p:txBody>
          <a:bodyPr/>
          <a:lstStyle/>
          <a:p>
            <a:r>
              <a:rPr lang="de-DE" dirty="0"/>
              <a:t>Unit Architecture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D4601B0-7F55-2A24-031A-9770680C3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A986CC2-87F3-817A-5F84-62402D9A1FEF}"/>
              </a:ext>
            </a:extLst>
          </p:cNvPr>
          <p:cNvSpPr/>
          <p:nvPr/>
        </p:nvSpPr>
        <p:spPr>
          <a:xfrm>
            <a:off x="0" y="6732000"/>
            <a:ext cx="8640000" cy="12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Roobert BTC" pitchFamily="2" charset="0"/>
            </a:endParaRPr>
          </a:p>
        </p:txBody>
      </p:sp>
      <p:grpSp>
        <p:nvGrpSpPr>
          <p:cNvPr id="3075" name="Gruppieren 17">
            <a:extLst>
              <a:ext uri="{FF2B5EF4-FFF2-40B4-BE49-F238E27FC236}">
                <a16:creationId xmlns:a16="http://schemas.microsoft.com/office/drawing/2014/main" id="{72A6F30B-AF50-7535-6626-363CA871ED3F}"/>
              </a:ext>
            </a:extLst>
          </p:cNvPr>
          <p:cNvGrpSpPr>
            <a:grpSpLocks noChangeAspect="1"/>
          </p:cNvGrpSpPr>
          <p:nvPr/>
        </p:nvGrpSpPr>
        <p:grpSpPr>
          <a:xfrm>
            <a:off x="11064558" y="162624"/>
            <a:ext cx="899236" cy="328265"/>
            <a:chOff x="2020888" y="1641475"/>
            <a:chExt cx="5105401" cy="1863725"/>
          </a:xfrm>
          <a:solidFill>
            <a:schemeClr val="bg1"/>
          </a:solidFill>
        </p:grpSpPr>
        <p:sp>
          <p:nvSpPr>
            <p:cNvPr id="3076" name="Freeform 5">
              <a:extLst>
                <a:ext uri="{FF2B5EF4-FFF2-40B4-BE49-F238E27FC236}">
                  <a16:creationId xmlns:a16="http://schemas.microsoft.com/office/drawing/2014/main" id="{6D090634-E3B3-8796-88DB-1AC7AD508B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0163" y="1684338"/>
              <a:ext cx="1612900" cy="1776413"/>
            </a:xfrm>
            <a:custGeom>
              <a:avLst/>
              <a:gdLst>
                <a:gd name="T0" fmla="*/ 152 w 1016"/>
                <a:gd name="T1" fmla="*/ 1119 h 1119"/>
                <a:gd name="T2" fmla="*/ 308 w 1016"/>
                <a:gd name="T3" fmla="*/ 287 h 1119"/>
                <a:gd name="T4" fmla="*/ 0 w 1016"/>
                <a:gd name="T5" fmla="*/ 287 h 1119"/>
                <a:gd name="T6" fmla="*/ 52 w 1016"/>
                <a:gd name="T7" fmla="*/ 0 h 1119"/>
                <a:gd name="T8" fmla="*/ 1016 w 1016"/>
                <a:gd name="T9" fmla="*/ 0 h 1119"/>
                <a:gd name="T10" fmla="*/ 962 w 1016"/>
                <a:gd name="T11" fmla="*/ 287 h 1119"/>
                <a:gd name="T12" fmla="*/ 652 w 1016"/>
                <a:gd name="T13" fmla="*/ 287 h 1119"/>
                <a:gd name="T14" fmla="*/ 495 w 1016"/>
                <a:gd name="T15" fmla="*/ 1119 h 1119"/>
                <a:gd name="T16" fmla="*/ 152 w 1016"/>
                <a:gd name="T17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1119">
                  <a:moveTo>
                    <a:pt x="152" y="1119"/>
                  </a:moveTo>
                  <a:lnTo>
                    <a:pt x="308" y="287"/>
                  </a:lnTo>
                  <a:lnTo>
                    <a:pt x="0" y="287"/>
                  </a:lnTo>
                  <a:lnTo>
                    <a:pt x="52" y="0"/>
                  </a:lnTo>
                  <a:lnTo>
                    <a:pt x="1016" y="0"/>
                  </a:lnTo>
                  <a:lnTo>
                    <a:pt x="962" y="287"/>
                  </a:lnTo>
                  <a:lnTo>
                    <a:pt x="652" y="287"/>
                  </a:lnTo>
                  <a:lnTo>
                    <a:pt x="495" y="1119"/>
                  </a:lnTo>
                  <a:lnTo>
                    <a:pt x="152" y="1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3077" name="Freeform 6">
              <a:extLst>
                <a:ext uri="{FF2B5EF4-FFF2-40B4-BE49-F238E27FC236}">
                  <a16:creationId xmlns:a16="http://schemas.microsoft.com/office/drawing/2014/main" id="{F08DD373-48FF-2F33-A550-E45355FB97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7501" y="1641475"/>
              <a:ext cx="1728788" cy="1863725"/>
            </a:xfrm>
            <a:custGeom>
              <a:avLst/>
              <a:gdLst>
                <a:gd name="T0" fmla="*/ 303 w 460"/>
                <a:gd name="T1" fmla="*/ 303 h 494"/>
                <a:gd name="T2" fmla="*/ 221 w 460"/>
                <a:gd name="T3" fmla="*/ 376 h 494"/>
                <a:gd name="T4" fmla="*/ 147 w 460"/>
                <a:gd name="T5" fmla="*/ 276 h 494"/>
                <a:gd name="T6" fmla="*/ 260 w 460"/>
                <a:gd name="T7" fmla="*/ 117 h 494"/>
                <a:gd name="T8" fmla="*/ 323 w 460"/>
                <a:gd name="T9" fmla="*/ 186 h 494"/>
                <a:gd name="T10" fmla="*/ 460 w 460"/>
                <a:gd name="T11" fmla="*/ 186 h 494"/>
                <a:gd name="T12" fmla="*/ 262 w 460"/>
                <a:gd name="T13" fmla="*/ 0 h 494"/>
                <a:gd name="T14" fmla="*/ 2 w 460"/>
                <a:gd name="T15" fmla="*/ 279 h 494"/>
                <a:gd name="T16" fmla="*/ 201 w 460"/>
                <a:gd name="T17" fmla="*/ 494 h 494"/>
                <a:gd name="T18" fmla="*/ 446 w 460"/>
                <a:gd name="T19" fmla="*/ 303 h 494"/>
                <a:gd name="T20" fmla="*/ 303 w 460"/>
                <a:gd name="T21" fmla="*/ 30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94">
                  <a:moveTo>
                    <a:pt x="303" y="303"/>
                  </a:moveTo>
                  <a:cubicBezTo>
                    <a:pt x="293" y="345"/>
                    <a:pt x="267" y="376"/>
                    <a:pt x="221" y="376"/>
                  </a:cubicBezTo>
                  <a:cubicBezTo>
                    <a:pt x="155" y="376"/>
                    <a:pt x="146" y="315"/>
                    <a:pt x="147" y="276"/>
                  </a:cubicBezTo>
                  <a:cubicBezTo>
                    <a:pt x="148" y="210"/>
                    <a:pt x="179" y="117"/>
                    <a:pt x="260" y="117"/>
                  </a:cubicBezTo>
                  <a:cubicBezTo>
                    <a:pt x="304" y="117"/>
                    <a:pt x="325" y="142"/>
                    <a:pt x="323" y="186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460" y="45"/>
                    <a:pt x="367" y="0"/>
                    <a:pt x="262" y="0"/>
                  </a:cubicBezTo>
                  <a:cubicBezTo>
                    <a:pt x="102" y="0"/>
                    <a:pt x="5" y="126"/>
                    <a:pt x="2" y="279"/>
                  </a:cubicBezTo>
                  <a:cubicBezTo>
                    <a:pt x="0" y="405"/>
                    <a:pt x="64" y="494"/>
                    <a:pt x="201" y="494"/>
                  </a:cubicBezTo>
                  <a:cubicBezTo>
                    <a:pt x="397" y="494"/>
                    <a:pt x="436" y="352"/>
                    <a:pt x="446" y="303"/>
                  </a:cubicBezTo>
                  <a:lnTo>
                    <a:pt x="303" y="3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  <p:sp>
          <p:nvSpPr>
            <p:cNvPr id="3078" name="Freeform 7">
              <a:extLst>
                <a:ext uri="{FF2B5EF4-FFF2-40B4-BE49-F238E27FC236}">
                  <a16:creationId xmlns:a16="http://schemas.microsoft.com/office/drawing/2014/main" id="{9CEB3778-65A0-5D0C-DB71-E812AECD8B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20888" y="1684338"/>
              <a:ext cx="1624013" cy="1776413"/>
            </a:xfrm>
            <a:custGeom>
              <a:avLst/>
              <a:gdLst>
                <a:gd name="T0" fmla="*/ 302 w 432"/>
                <a:gd name="T1" fmla="*/ 146 h 471"/>
                <a:gd name="T2" fmla="*/ 255 w 432"/>
                <a:gd name="T3" fmla="*/ 183 h 471"/>
                <a:gd name="T4" fmla="*/ 181 w 432"/>
                <a:gd name="T5" fmla="*/ 183 h 471"/>
                <a:gd name="T6" fmla="*/ 194 w 432"/>
                <a:gd name="T7" fmla="*/ 112 h 471"/>
                <a:gd name="T8" fmla="*/ 261 w 432"/>
                <a:gd name="T9" fmla="*/ 112 h 471"/>
                <a:gd name="T10" fmla="*/ 302 w 432"/>
                <a:gd name="T11" fmla="*/ 146 h 471"/>
                <a:gd name="T12" fmla="*/ 165 w 432"/>
                <a:gd name="T13" fmla="*/ 271 h 471"/>
                <a:gd name="T14" fmla="*/ 237 w 432"/>
                <a:gd name="T15" fmla="*/ 271 h 471"/>
                <a:gd name="T16" fmla="*/ 287 w 432"/>
                <a:gd name="T17" fmla="*/ 312 h 471"/>
                <a:gd name="T18" fmla="*/ 232 w 432"/>
                <a:gd name="T19" fmla="*/ 359 h 471"/>
                <a:gd name="T20" fmla="*/ 148 w 432"/>
                <a:gd name="T21" fmla="*/ 359 h 471"/>
                <a:gd name="T22" fmla="*/ 165 w 432"/>
                <a:gd name="T23" fmla="*/ 271 h 471"/>
                <a:gd name="T24" fmla="*/ 432 w 432"/>
                <a:gd name="T25" fmla="*/ 104 h 471"/>
                <a:gd name="T26" fmla="*/ 306 w 432"/>
                <a:gd name="T27" fmla="*/ 0 h 471"/>
                <a:gd name="T28" fmla="*/ 88 w 432"/>
                <a:gd name="T29" fmla="*/ 0 h 471"/>
                <a:gd name="T30" fmla="*/ 0 w 432"/>
                <a:gd name="T31" fmla="*/ 471 h 471"/>
                <a:gd name="T32" fmla="*/ 244 w 432"/>
                <a:gd name="T33" fmla="*/ 471 h 471"/>
                <a:gd name="T34" fmla="*/ 418 w 432"/>
                <a:gd name="T35" fmla="*/ 313 h 471"/>
                <a:gd name="T36" fmla="*/ 354 w 432"/>
                <a:gd name="T37" fmla="*/ 218 h 471"/>
                <a:gd name="T38" fmla="*/ 354 w 432"/>
                <a:gd name="T39" fmla="*/ 217 h 471"/>
                <a:gd name="T40" fmla="*/ 355 w 432"/>
                <a:gd name="T41" fmla="*/ 217 h 471"/>
                <a:gd name="T42" fmla="*/ 432 w 432"/>
                <a:gd name="T43" fmla="*/ 10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471">
                  <a:moveTo>
                    <a:pt x="302" y="146"/>
                  </a:moveTo>
                  <a:cubicBezTo>
                    <a:pt x="302" y="175"/>
                    <a:pt x="276" y="183"/>
                    <a:pt x="255" y="183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85" y="112"/>
                    <a:pt x="302" y="117"/>
                    <a:pt x="302" y="146"/>
                  </a:cubicBezTo>
                  <a:close/>
                  <a:moveTo>
                    <a:pt x="165" y="271"/>
                  </a:moveTo>
                  <a:cubicBezTo>
                    <a:pt x="237" y="271"/>
                    <a:pt x="237" y="271"/>
                    <a:pt x="237" y="271"/>
                  </a:cubicBezTo>
                  <a:cubicBezTo>
                    <a:pt x="264" y="271"/>
                    <a:pt x="287" y="277"/>
                    <a:pt x="287" y="312"/>
                  </a:cubicBezTo>
                  <a:cubicBezTo>
                    <a:pt x="287" y="350"/>
                    <a:pt x="255" y="359"/>
                    <a:pt x="232" y="359"/>
                  </a:cubicBezTo>
                  <a:cubicBezTo>
                    <a:pt x="148" y="359"/>
                    <a:pt x="148" y="359"/>
                    <a:pt x="148" y="359"/>
                  </a:cubicBezTo>
                  <a:lnTo>
                    <a:pt x="165" y="271"/>
                  </a:lnTo>
                  <a:close/>
                  <a:moveTo>
                    <a:pt x="432" y="104"/>
                  </a:moveTo>
                  <a:cubicBezTo>
                    <a:pt x="432" y="36"/>
                    <a:pt x="398" y="0"/>
                    <a:pt x="30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244" y="471"/>
                    <a:pt x="244" y="471"/>
                    <a:pt x="244" y="471"/>
                  </a:cubicBezTo>
                  <a:cubicBezTo>
                    <a:pt x="336" y="471"/>
                    <a:pt x="418" y="426"/>
                    <a:pt x="418" y="313"/>
                  </a:cubicBezTo>
                  <a:cubicBezTo>
                    <a:pt x="418" y="269"/>
                    <a:pt x="393" y="228"/>
                    <a:pt x="354" y="218"/>
                  </a:cubicBezTo>
                  <a:cubicBezTo>
                    <a:pt x="354" y="217"/>
                    <a:pt x="354" y="217"/>
                    <a:pt x="354" y="217"/>
                  </a:cubicBezTo>
                  <a:cubicBezTo>
                    <a:pt x="355" y="217"/>
                    <a:pt x="355" y="217"/>
                    <a:pt x="355" y="217"/>
                  </a:cubicBezTo>
                  <a:cubicBezTo>
                    <a:pt x="406" y="202"/>
                    <a:pt x="432" y="163"/>
                    <a:pt x="432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Roobert BTC" pitchFamily="2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5A09325-7BE5-03A8-E789-4C950D3666CA}"/>
              </a:ext>
            </a:extLst>
          </p:cNvPr>
          <p:cNvSpPr txBox="1"/>
          <p:nvPr/>
        </p:nvSpPr>
        <p:spPr>
          <a:xfrm>
            <a:off x="811099" y="1235064"/>
            <a:ext cx="3394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b="0" dirty="0">
                <a:solidFill>
                  <a:schemeClr val="accent3"/>
                </a:solidFill>
              </a:rPr>
              <a:t>Innovation trifft Struktur</a:t>
            </a:r>
            <a:endParaRPr lang="de-D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9597C8-F190-9956-9612-A6ABAB8C69AB}"/>
              </a:ext>
            </a:extLst>
          </p:cNvPr>
          <p:cNvSpPr txBox="1"/>
          <p:nvPr/>
        </p:nvSpPr>
        <p:spPr>
          <a:xfrm>
            <a:off x="875580" y="2177828"/>
            <a:ext cx="40001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1" dirty="0"/>
              <a:t>Aufgabe:</a:t>
            </a:r>
            <a:r>
              <a:rPr lang="de-DE" sz="1400" dirty="0"/>
              <a:t> Strategische und technische Ausrichtung der IT-Landschaft</a:t>
            </a:r>
          </a:p>
          <a:p>
            <a:endParaRPr lang="de-DE" sz="1400" dirty="0">
              <a:latin typeface="Roobert BTC" pitchFamily="2" charset="0"/>
              <a:cs typeface="Roobert BTC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4710A-7BED-3666-5DAC-7B505E56145C}"/>
              </a:ext>
            </a:extLst>
          </p:cNvPr>
          <p:cNvSpPr txBox="1"/>
          <p:nvPr/>
        </p:nvSpPr>
        <p:spPr>
          <a:xfrm>
            <a:off x="900000" y="3945002"/>
            <a:ext cx="33944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1" dirty="0"/>
              <a:t>Subteams:</a:t>
            </a:r>
          </a:p>
          <a:p>
            <a:r>
              <a:rPr lang="de-DE" sz="1400" b="1" dirty="0"/>
              <a:t>	</a:t>
            </a:r>
            <a:r>
              <a:rPr lang="de-DE" sz="1400" dirty="0"/>
              <a:t>- Architektur</a:t>
            </a:r>
          </a:p>
          <a:p>
            <a:r>
              <a:rPr lang="de-DE" sz="1400" dirty="0"/>
              <a:t>	- Problem Management</a:t>
            </a:r>
          </a:p>
          <a:p>
            <a:r>
              <a:rPr lang="de-DE" sz="1400" dirty="0"/>
              <a:t>	- Lizenzmanagement</a:t>
            </a:r>
          </a:p>
          <a:p>
            <a:r>
              <a:rPr lang="de-DE" sz="1400" dirty="0"/>
              <a:t>	- Innovationsmanagement</a:t>
            </a:r>
          </a:p>
          <a:p>
            <a:endParaRPr lang="de-DE" sz="1400" dirty="0">
              <a:latin typeface="Roobert BTC" pitchFamily="2" charset="0"/>
              <a:cs typeface="Roobert BTC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26B307-05FC-FC30-ECED-BB3CD295A3F0}"/>
              </a:ext>
            </a:extLst>
          </p:cNvPr>
          <p:cNvSpPr txBox="1"/>
          <p:nvPr/>
        </p:nvSpPr>
        <p:spPr>
          <a:xfrm>
            <a:off x="900000" y="3090208"/>
            <a:ext cx="2749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1" dirty="0"/>
              <a:t>Unser Team: </a:t>
            </a:r>
            <a:r>
              <a:rPr lang="de-DE" sz="1400" dirty="0"/>
              <a:t>21 Mitarbeitende</a:t>
            </a:r>
          </a:p>
          <a:p>
            <a:endParaRPr lang="de-DE" sz="1400" dirty="0">
              <a:latin typeface="Roobert BTC" pitchFamily="2" charset="0"/>
              <a:cs typeface="Roobert BTC" pitchFamily="2" charset="0"/>
            </a:endParaRPr>
          </a:p>
        </p:txBody>
      </p:sp>
      <p:sp>
        <p:nvSpPr>
          <p:cNvPr id="15" name="Ellipse 59">
            <a:extLst>
              <a:ext uri="{FF2B5EF4-FFF2-40B4-BE49-F238E27FC236}">
                <a16:creationId xmlns:a16="http://schemas.microsoft.com/office/drawing/2014/main" id="{39A604A9-F778-0CE3-7C10-D76B27D53B78}"/>
              </a:ext>
            </a:extLst>
          </p:cNvPr>
          <p:cNvSpPr>
            <a:spLocks noChangeAspect="1"/>
          </p:cNvSpPr>
          <p:nvPr/>
        </p:nvSpPr>
        <p:spPr>
          <a:xfrm>
            <a:off x="729311" y="2282878"/>
            <a:ext cx="123045" cy="126001"/>
          </a:xfrm>
          <a:prstGeom prst="ellipse">
            <a:avLst/>
          </a:prstGeom>
          <a:solidFill>
            <a:schemeClr val="bg2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de-DE" sz="1500" b="1">
              <a:solidFill>
                <a:schemeClr val="tx1"/>
              </a:solidFill>
              <a:latin typeface="Roobert BTC" pitchFamily="2" charset="0"/>
            </a:endParaRPr>
          </a:p>
        </p:txBody>
      </p:sp>
      <p:sp>
        <p:nvSpPr>
          <p:cNvPr id="16" name="Ellipse 59">
            <a:extLst>
              <a:ext uri="{FF2B5EF4-FFF2-40B4-BE49-F238E27FC236}">
                <a16:creationId xmlns:a16="http://schemas.microsoft.com/office/drawing/2014/main" id="{AC77023D-B867-8BBB-A148-ED08292E6C66}"/>
              </a:ext>
            </a:extLst>
          </p:cNvPr>
          <p:cNvSpPr>
            <a:spLocks noChangeAspect="1"/>
          </p:cNvSpPr>
          <p:nvPr/>
        </p:nvSpPr>
        <p:spPr>
          <a:xfrm>
            <a:off x="749578" y="3186412"/>
            <a:ext cx="123045" cy="126001"/>
          </a:xfrm>
          <a:prstGeom prst="ellipse">
            <a:avLst/>
          </a:prstGeom>
          <a:solidFill>
            <a:schemeClr val="bg2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de-DE" sz="1500" b="1">
              <a:solidFill>
                <a:schemeClr val="tx1"/>
              </a:solidFill>
              <a:latin typeface="Roobert BTC" pitchFamily="2" charset="0"/>
            </a:endParaRPr>
          </a:p>
        </p:txBody>
      </p:sp>
      <p:sp>
        <p:nvSpPr>
          <p:cNvPr id="17" name="Ellipse 59">
            <a:extLst>
              <a:ext uri="{FF2B5EF4-FFF2-40B4-BE49-F238E27FC236}">
                <a16:creationId xmlns:a16="http://schemas.microsoft.com/office/drawing/2014/main" id="{4FC267D6-923B-DA49-FBCF-9DFC2A0352BC}"/>
              </a:ext>
            </a:extLst>
          </p:cNvPr>
          <p:cNvSpPr>
            <a:spLocks noChangeAspect="1"/>
          </p:cNvSpPr>
          <p:nvPr/>
        </p:nvSpPr>
        <p:spPr>
          <a:xfrm>
            <a:off x="749578" y="4057347"/>
            <a:ext cx="123045" cy="126001"/>
          </a:xfrm>
          <a:prstGeom prst="ellipse">
            <a:avLst/>
          </a:prstGeom>
          <a:solidFill>
            <a:schemeClr val="bg2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de-DE" sz="1500" b="1">
              <a:solidFill>
                <a:schemeClr val="tx1"/>
              </a:solidFill>
              <a:latin typeface="Roobert BTC" pitchFamily="2" charset="0"/>
            </a:endParaRPr>
          </a:p>
        </p:txBody>
      </p:sp>
      <p:sp>
        <p:nvSpPr>
          <p:cNvPr id="4" name="Foliennummernplatzhalter 2">
            <a:extLst>
              <a:ext uri="{FF2B5EF4-FFF2-40B4-BE49-F238E27FC236}">
                <a16:creationId xmlns:a16="http://schemas.microsoft.com/office/drawing/2014/main" id="{D12A18E9-45D8-25EB-C9F1-D2961269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2000" y="6590706"/>
            <a:ext cx="720000" cy="115416"/>
          </a:xfrm>
        </p:spPr>
        <p:txBody>
          <a:bodyPr/>
          <a:lstStyle/>
          <a:p>
            <a:fld id="{2A6FCB84-2526-4B8F-890E-813B1B6D8809}" type="slidenum">
              <a:rPr lang="de-DE" smtClean="0">
                <a:solidFill>
                  <a:schemeClr val="bg1"/>
                </a:solidFill>
              </a:rPr>
              <a:pPr/>
              <a:t>7</a:t>
            </a:fld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27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1FEEE-9460-EF0E-E260-8C9C78E2F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CFB5BB8A-7B9E-B169-B084-05F252751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Projektplanung und Zielsetzung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7BDFD05-821D-2D77-5E65-15DE5307ED0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71275" y="6616700"/>
            <a:ext cx="720725" cy="115888"/>
          </a:xfrm>
        </p:spPr>
        <p:txBody>
          <a:bodyPr/>
          <a:lstStyle/>
          <a:p>
            <a:fld id="{2A6FCB84-2526-4B8F-890E-813B1B6D8809}" type="slidenum">
              <a:rPr lang="de-DE" smtClean="0"/>
              <a:t>8</a:t>
            </a:fld>
            <a:endParaRPr lang="de-DE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704A16D-5222-C9CC-F85A-89DC8FFF27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1924154"/>
              </p:ext>
            </p:extLst>
          </p:nvPr>
        </p:nvGraphicFramePr>
        <p:xfrm>
          <a:off x="-4760" y="5650707"/>
          <a:ext cx="1123949" cy="1152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ED3B102-FF1D-0896-D99D-8C1AA274A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</p:spTree>
    <p:extLst>
      <p:ext uri="{BB962C8B-B14F-4D97-AF65-F5344CB8AC3E}">
        <p14:creationId xmlns:p14="http://schemas.microsoft.com/office/powerpoint/2010/main" val="626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B84-2526-4B8F-890E-813B1B6D8809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900000" y="792000"/>
            <a:ext cx="2403917" cy="407072"/>
          </a:xfrm>
        </p:spPr>
        <p:txBody>
          <a:bodyPr/>
          <a:lstStyle/>
          <a:p>
            <a:r>
              <a:rPr lang="de-DE" dirty="0"/>
              <a:t>Flexera One</a:t>
            </a:r>
            <a:br>
              <a:rPr lang="de-DE" dirty="0"/>
            </a:br>
            <a:r>
              <a:rPr lang="de-DE" sz="1800" b="0" dirty="0">
                <a:solidFill>
                  <a:schemeClr val="accent3"/>
                </a:solidFill>
              </a:rPr>
              <a:t>Einblick</a:t>
            </a:r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AD1EEB6D-2888-6E68-755C-2F260AC3E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350" y="99035"/>
            <a:ext cx="5004000" cy="107722"/>
          </a:xfrm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de-DE" sz="750" dirty="0">
                <a:solidFill>
                  <a:srgbClr val="BFBFB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Wassim Cheniti | BTC IT Services GmbH | 18.06.2025</a:t>
            </a:r>
          </a:p>
        </p:txBody>
      </p:sp>
      <p:pic>
        <p:nvPicPr>
          <p:cNvPr id="8" name="Picture 7" descr="A blue background with text and icons&#10;&#10;AI-generated content may be incorrect.">
            <a:extLst>
              <a:ext uri="{FF2B5EF4-FFF2-40B4-BE49-F238E27FC236}">
                <a16:creationId xmlns:a16="http://schemas.microsoft.com/office/drawing/2014/main" id="{C1B36F4C-AB59-50C5-6C0C-7F7C1CA14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400" y="1609878"/>
            <a:ext cx="7358284" cy="4905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340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TC 2020">
  <a:themeElements>
    <a:clrScheme name="BTC">
      <a:dk1>
        <a:srgbClr val="003869"/>
      </a:dk1>
      <a:lt1>
        <a:srgbClr val="FFFFFF"/>
      </a:lt1>
      <a:dk2>
        <a:srgbClr val="003869"/>
      </a:dk2>
      <a:lt2>
        <a:srgbClr val="FBD200"/>
      </a:lt2>
      <a:accent1>
        <a:srgbClr val="00508C"/>
      </a:accent1>
      <a:accent2>
        <a:srgbClr val="0078BE"/>
      </a:accent2>
      <a:accent3>
        <a:srgbClr val="5AA6E7"/>
      </a:accent3>
      <a:accent4>
        <a:srgbClr val="9CCAF1"/>
      </a:accent4>
      <a:accent5>
        <a:srgbClr val="CEE3F8"/>
      </a:accent5>
      <a:accent6>
        <a:srgbClr val="FBD200"/>
      </a:accent6>
      <a:hlink>
        <a:srgbClr val="5AA6E7"/>
      </a:hlink>
      <a:folHlink>
        <a:srgbClr val="5AA6E7"/>
      </a:folHlink>
    </a:clrScheme>
    <a:fontScheme name="Benutzerdefiniert 1">
      <a:majorFont>
        <a:latin typeface="Roobert BTC"/>
        <a:ea typeface=""/>
        <a:cs typeface=""/>
      </a:majorFont>
      <a:minorFont>
        <a:latin typeface="Roobert B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F5F5"/>
        </a:solidFill>
        <a:ln>
          <a:noFill/>
        </a:ln>
      </a:spPr>
      <a:bodyPr rtlCol="0" anchor="ctr">
        <a:noAutofit/>
      </a:bodyPr>
      <a:lstStyle>
        <a:defPPr algn="ctr">
          <a:defRPr sz="15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/>
      <a:bodyPr vert="horz" wrap="square" lIns="0" tIns="0" rIns="0" bIns="0" rtlCol="0">
        <a:noAutofit/>
      </a:bodyPr>
      <a:lstStyle>
        <a:defPPr>
          <a:defRPr sz="1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197FCB26-282E-4FC0-84A6-ECFA6A288928}" vid="{BCFA9DD3-BDC4-40D8-9186-13796F0F541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lassifizierung xmlns="80dc4e60-32f7-489f-9f99-d98f69fea57d">Intern</Klassifizierung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9AAE44BCA40748861E6E87DA97C212" ma:contentTypeVersion="5" ma:contentTypeDescription="Ein neues Dokument erstellen." ma:contentTypeScope="" ma:versionID="8facba0492a302a5333ba901aa8cb85a">
  <xsd:schema xmlns:xsd="http://www.w3.org/2001/XMLSchema" xmlns:xs="http://www.w3.org/2001/XMLSchema" xmlns:p="http://schemas.microsoft.com/office/2006/metadata/properties" xmlns:ns2="80dc4e60-32f7-489f-9f99-d98f69fea57d" targetNamespace="http://schemas.microsoft.com/office/2006/metadata/properties" ma:root="true" ma:fieldsID="655363e73e7bd56a04a3d2d1e7000ff5" ns2:_="">
    <xsd:import namespace="80dc4e60-32f7-489f-9f99-d98f69fea57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Klassifizierung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dc4e60-32f7-489f-9f99-d98f69fea5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Klassifizierung" ma:index="12" ma:displayName="Klassifizierung" ma:default="Intern" ma:description="Einstufung und Kennzeichnung von Informationen  gemäß EWE Konzernanweisung &quot;Informationsklassifizierung&quot;" ma:format="Dropdown" ma:internalName="Klassifizierung">
      <xsd:simpleType>
        <xsd:restriction base="dms:Choice">
          <xsd:enumeration value="Öffentlich"/>
          <xsd:enumeration value="Intern"/>
          <xsd:enumeration value="Vertraulich"/>
          <xsd:enumeration value="Geheim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35D4FF-E632-4F27-B7BE-EDE052750EF4}">
  <ds:schemaRefs>
    <ds:schemaRef ds:uri="80dc4e60-32f7-489f-9f99-d98f69fea57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6C5BF6E-4239-4D1C-836E-CB1C62799D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70AAA3-F31D-4F0B-A403-445E8EF098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0dc4e60-32f7-489f-9f99-d98f69fea5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BTC_Master_169_Startansicht</Template>
  <TotalTime>0</TotalTime>
  <Words>1329</Words>
  <Application>Microsoft Office PowerPoint</Application>
  <PresentationFormat>Widescreen</PresentationFormat>
  <Paragraphs>413</Paragraphs>
  <Slides>36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Courier New</vt:lpstr>
      <vt:lpstr>Roobert BTC</vt:lpstr>
      <vt:lpstr>Roboto</vt:lpstr>
      <vt:lpstr>Wingdings 2</vt:lpstr>
      <vt:lpstr>BTC 2020</vt:lpstr>
      <vt:lpstr>Automatisierung der Berichterstellung in Flexera für spezifische Geschäftsanforderungen</vt:lpstr>
      <vt:lpstr>PowerPoint Presentation</vt:lpstr>
      <vt:lpstr>Agenda</vt:lpstr>
      <vt:lpstr>PowerPoint Presentation</vt:lpstr>
      <vt:lpstr>Über mich</vt:lpstr>
      <vt:lpstr>Unternehmensvorstellung   </vt:lpstr>
      <vt:lpstr>Unit Architecture</vt:lpstr>
      <vt:lpstr>PowerPoint Presentation</vt:lpstr>
      <vt:lpstr>Flexera One Einblick</vt:lpstr>
      <vt:lpstr>IST-Analyse</vt:lpstr>
      <vt:lpstr>IST-Analyse</vt:lpstr>
      <vt:lpstr>IST-Analyse</vt:lpstr>
      <vt:lpstr>Projektplanung und Zielsetzung</vt:lpstr>
      <vt:lpstr>Soll-Konzeption</vt:lpstr>
      <vt:lpstr>Zeitplanung</vt:lpstr>
      <vt:lpstr>Methoden- Kostenvergleich</vt:lpstr>
      <vt:lpstr>Methoden- Kostenvergleich</vt:lpstr>
      <vt:lpstr>Methoden- Kostenvergleich</vt:lpstr>
      <vt:lpstr>Nutzwertanalyse</vt:lpstr>
      <vt:lpstr>PowerPoint Presentation</vt:lpstr>
      <vt:lpstr>Genutzte Software &amp; Plattform</vt:lpstr>
      <vt:lpstr>Setup</vt:lpstr>
      <vt:lpstr>Setup</vt:lpstr>
      <vt:lpstr>Setup</vt:lpstr>
      <vt:lpstr>Setup</vt:lpstr>
      <vt:lpstr>Template-Entwicklung</vt:lpstr>
      <vt:lpstr>Template-Entwicklung</vt:lpstr>
      <vt:lpstr>Template-Entwicklung</vt:lpstr>
      <vt:lpstr>Template-Entwicklung</vt:lpstr>
      <vt:lpstr>Template-Entwicklung</vt:lpstr>
      <vt:lpstr>Integration &amp; Mailversand</vt:lpstr>
      <vt:lpstr>PowerPoint Presentation</vt:lpstr>
      <vt:lpstr>Soll-Ist-Vergleich</vt:lpstr>
      <vt:lpstr>Fazit und Ausblick</vt:lpstr>
      <vt:lpstr>Vielen Dank an meine Ansprechpartner</vt:lpstr>
      <vt:lpstr>Vielen Dank für Ihre Aufmerksamkeit!</vt:lpstr>
    </vt:vector>
  </TitlesOfParts>
  <Company>BTC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Cheniti, Wassim</dc:creator>
  <cp:lastModifiedBy>Cheniti, Wassim</cp:lastModifiedBy>
  <cp:revision>1</cp:revision>
  <dcterms:created xsi:type="dcterms:W3CDTF">2025-05-21T12:05:25Z</dcterms:created>
  <dcterms:modified xsi:type="dcterms:W3CDTF">2025-06-18T11:43:42Z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0x010100F39AAE44BCA40748861E6E87DA97C212</vt:lpwstr>
  </property>
</Properties>
</file>